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Lst>
  <p:notesMasterIdLst>
    <p:notesMasterId r:id="rId89"/>
  </p:notesMasterIdLst>
  <p:handoutMasterIdLst>
    <p:handoutMasterId r:id="rId90"/>
  </p:handout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Lst>
  <p:sldSz cx="10080625" cy="7559675" type="screen4x3"/>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7" autoAdjust="0"/>
    <p:restoredTop sz="94737" autoAdjust="0"/>
  </p:normalViewPr>
  <p:slideViewPr>
    <p:cSldViewPr>
      <p:cViewPr varScale="1">
        <p:scale>
          <a:sx n="64" d="100"/>
          <a:sy n="64" d="100"/>
        </p:scale>
        <p:origin x="-690" y="-108"/>
      </p:cViewPr>
      <p:guideLst>
        <p:guide orient="horz" pos="2381"/>
        <p:guide pos="3175"/>
      </p:guideLst>
    </p:cSldViewPr>
  </p:slideViewPr>
  <p:outlineViewPr>
    <p:cViewPr>
      <p:scale>
        <a:sx n="33" d="100"/>
        <a:sy n="33" d="100"/>
      </p:scale>
      <p:origin x="0" y="2612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handoutMaster" Target="handoutMasters/handout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1 Marcador de encabezado"/>
          <p:cNvSpPr txBox="1">
            <a:spLocks noGrp="1"/>
          </p:cNvSpPr>
          <p:nvPr>
            <p:ph type="hdr" sz="quarter"/>
          </p:nvPr>
        </p:nvSpPr>
        <p:spPr>
          <a:xfrm>
            <a:off x="0" y="0"/>
            <a:ext cx="3280680" cy="53424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defRPr sz="1400"/>
            </a:pPr>
            <a:endParaRPr lang="es-ES" sz="1400" b="0" i="0" u="none" strike="noStrike" kern="1200" cap="none">
              <a:ln>
                <a:noFill/>
              </a:ln>
              <a:latin typeface="Liberation Sans" pitchFamily="18"/>
              <a:ea typeface="Droid Sans Fallback" pitchFamily="2"/>
              <a:cs typeface="FreeSans" pitchFamily="2"/>
            </a:endParaRPr>
          </a:p>
        </p:txBody>
      </p:sp>
      <p:sp>
        <p:nvSpPr>
          <p:cNvPr id="3" name="2 Marcador de fecha"/>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anchorCtr="0" compatLnSpc="0"/>
          <a:lstStyle/>
          <a:p>
            <a:pPr marL="0" marR="0" lvl="0" indent="0" algn="r" rtl="0" hangingPunct="0">
              <a:lnSpc>
                <a:spcPct val="100000"/>
              </a:lnSpc>
              <a:spcBef>
                <a:spcPts val="0"/>
              </a:spcBef>
              <a:spcAft>
                <a:spcPts val="0"/>
              </a:spcAft>
              <a:buNone/>
              <a:tabLst/>
              <a:defRPr sz="1400"/>
            </a:pPr>
            <a:endParaRPr lang="es-ES" sz="1400" b="0" i="0" u="none" strike="noStrike" kern="1200" cap="none">
              <a:ln>
                <a:noFill/>
              </a:ln>
              <a:latin typeface="Liberation Sans" pitchFamily="18"/>
              <a:ea typeface="Droid Sans Fallback" pitchFamily="2"/>
              <a:cs typeface="FreeSans" pitchFamily="2"/>
            </a:endParaRPr>
          </a:p>
        </p:txBody>
      </p:sp>
      <p:sp>
        <p:nvSpPr>
          <p:cNvPr id="4" name="3 Marcador de pie de página"/>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anchorCtr="0" compatLnSpc="0"/>
          <a:lstStyle/>
          <a:p>
            <a:pPr marL="0" marR="0" lvl="0" indent="0" rtl="0" hangingPunct="0">
              <a:lnSpc>
                <a:spcPct val="100000"/>
              </a:lnSpc>
              <a:spcBef>
                <a:spcPts val="0"/>
              </a:spcBef>
              <a:spcAft>
                <a:spcPts val="0"/>
              </a:spcAft>
              <a:buNone/>
              <a:tabLst/>
              <a:defRPr sz="1400"/>
            </a:pPr>
            <a:endParaRPr lang="es-ES" sz="1400" b="0" i="0" u="none" strike="noStrike" kern="1200" cap="none">
              <a:ln>
                <a:noFill/>
              </a:ln>
              <a:latin typeface="Liberation Sans" pitchFamily="18"/>
              <a:ea typeface="Droid Sans Fallback" pitchFamily="2"/>
              <a:cs typeface="FreeSans" pitchFamily="2"/>
            </a:endParaRPr>
          </a:p>
        </p:txBody>
      </p:sp>
      <p:sp>
        <p:nvSpPr>
          <p:cNvPr id="5" name="4 Marcador de número de diapositiva"/>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anchorCtr="0" compatLnSpc="0"/>
          <a:lstStyle/>
          <a:p>
            <a:pPr marL="0" marR="0" lvl="0" indent="0" algn="r" rtl="0" hangingPunct="0">
              <a:lnSpc>
                <a:spcPct val="100000"/>
              </a:lnSpc>
              <a:spcBef>
                <a:spcPts val="0"/>
              </a:spcBef>
              <a:spcAft>
                <a:spcPts val="0"/>
              </a:spcAft>
              <a:buNone/>
              <a:tabLst/>
              <a:defRPr sz="1400"/>
            </a:pPr>
            <a:fld id="{17E9EFF7-FBB7-4093-AF7D-CF291E08F549}" type="slidenum">
              <a:t>‹Nº›</a:t>
            </a:fld>
            <a:endParaRPr lang="es-ES" sz="1400" b="0" i="0" u="none" strike="noStrike" kern="1200" cap="none">
              <a:ln>
                <a:noFill/>
              </a:ln>
              <a:latin typeface="Liberation Sans" pitchFamily="18"/>
              <a:ea typeface="Droid Sans Fallback" pitchFamily="2"/>
              <a:cs typeface="FreeSans" pitchFamily="2"/>
            </a:endParaRPr>
          </a:p>
        </p:txBody>
      </p:sp>
    </p:spTree>
    <p:extLst>
      <p:ext uri="{BB962C8B-B14F-4D97-AF65-F5344CB8AC3E}">
        <p14:creationId xmlns:p14="http://schemas.microsoft.com/office/powerpoint/2010/main" val="13671350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idx="2"/>
          </p:nvPr>
        </p:nvSpPr>
        <p:spPr>
          <a:xfrm>
            <a:off x="1107000" y="812520"/>
            <a:ext cx="5345280" cy="4008959"/>
          </a:xfrm>
          <a:prstGeom prst="rect">
            <a:avLst/>
          </a:prstGeom>
          <a:noFill/>
          <a:ln>
            <a:noFill/>
            <a:prstDash val="solid"/>
          </a:ln>
        </p:spPr>
      </p:sp>
      <p:sp>
        <p:nvSpPr>
          <p:cNvPr id="3" name="2 Marcador de notas"/>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es-ES"/>
          </a:p>
        </p:txBody>
      </p:sp>
      <p:sp>
        <p:nvSpPr>
          <p:cNvPr id="4" name="3 Marcador de encabezado"/>
          <p:cNvSpPr txBox="1">
            <a:spLocks noGrp="1"/>
          </p:cNvSpPr>
          <p:nvPr>
            <p:ph type="hdr" sz="quarter"/>
          </p:nvPr>
        </p:nvSpPr>
        <p:spPr>
          <a:xfrm>
            <a:off x="0" y="0"/>
            <a:ext cx="3280680" cy="534240"/>
          </a:xfrm>
          <a:prstGeom prst="rect">
            <a:avLst/>
          </a:prstGeom>
          <a:noFill/>
          <a:ln>
            <a:noFill/>
          </a:ln>
        </p:spPr>
        <p:txBody>
          <a:bodyPr lIns="0" tIns="0" rIns="0" bIns="0" anchorCtr="0"/>
          <a:lstStyle>
            <a:lvl1pPr lvl="0" rtl="0" hangingPunct="0">
              <a:buNone/>
              <a:tabLst/>
              <a:defRPr lang="es-ES" sz="1400" kern="1200">
                <a:latin typeface="Liberation Serif" pitchFamily="18"/>
                <a:ea typeface="DejaVu Sans" pitchFamily="2"/>
                <a:cs typeface="DejaVu Sans" pitchFamily="2"/>
              </a:defRPr>
            </a:lvl1pPr>
          </a:lstStyle>
          <a:p>
            <a:pPr lvl="0"/>
            <a:endParaRPr lang="es-ES"/>
          </a:p>
        </p:txBody>
      </p:sp>
      <p:sp>
        <p:nvSpPr>
          <p:cNvPr id="5" name="4 Marcador de fecha"/>
          <p:cNvSpPr txBox="1">
            <a:spLocks noGrp="1"/>
          </p:cNvSpPr>
          <p:nvPr>
            <p:ph type="dt" idx="1"/>
          </p:nvPr>
        </p:nvSpPr>
        <p:spPr>
          <a:xfrm>
            <a:off x="4278960" y="0"/>
            <a:ext cx="3280680" cy="534240"/>
          </a:xfrm>
          <a:prstGeom prst="rect">
            <a:avLst/>
          </a:prstGeom>
          <a:noFill/>
          <a:ln>
            <a:noFill/>
          </a:ln>
        </p:spPr>
        <p:txBody>
          <a:bodyPr lIns="0" tIns="0" rIns="0" bIns="0" anchorCtr="0"/>
          <a:lstStyle>
            <a:lvl1pPr lvl="0" algn="r" rtl="0" hangingPunct="0">
              <a:buNone/>
              <a:tabLst/>
              <a:defRPr lang="es-ES" sz="1400" kern="1200">
                <a:latin typeface="Liberation Serif" pitchFamily="18"/>
                <a:ea typeface="DejaVu Sans" pitchFamily="2"/>
                <a:cs typeface="DejaVu Sans" pitchFamily="2"/>
              </a:defRPr>
            </a:lvl1pPr>
          </a:lstStyle>
          <a:p>
            <a:pPr lvl="0"/>
            <a:endParaRPr lang="es-ES"/>
          </a:p>
        </p:txBody>
      </p:sp>
      <p:sp>
        <p:nvSpPr>
          <p:cNvPr id="6" name="5 Marcador de pie de página"/>
          <p:cNvSpPr txBox="1">
            <a:spLocks noGrp="1"/>
          </p:cNvSpPr>
          <p:nvPr>
            <p:ph type="ftr" sz="quarter" idx="4"/>
          </p:nvPr>
        </p:nvSpPr>
        <p:spPr>
          <a:xfrm>
            <a:off x="0" y="10157400"/>
            <a:ext cx="3280680" cy="534240"/>
          </a:xfrm>
          <a:prstGeom prst="rect">
            <a:avLst/>
          </a:prstGeom>
          <a:noFill/>
          <a:ln>
            <a:noFill/>
          </a:ln>
        </p:spPr>
        <p:txBody>
          <a:bodyPr lIns="0" tIns="0" rIns="0" bIns="0" anchor="b" anchorCtr="0"/>
          <a:lstStyle>
            <a:lvl1pPr lvl="0" rtl="0" hangingPunct="0">
              <a:buNone/>
              <a:tabLst/>
              <a:defRPr lang="es-ES" sz="1400" kern="1200">
                <a:latin typeface="Liberation Serif" pitchFamily="18"/>
                <a:ea typeface="DejaVu Sans" pitchFamily="2"/>
                <a:cs typeface="DejaVu Sans" pitchFamily="2"/>
              </a:defRPr>
            </a:lvl1pPr>
          </a:lstStyle>
          <a:p>
            <a:pPr lvl="0"/>
            <a:endParaRPr lang="es-ES"/>
          </a:p>
        </p:txBody>
      </p:sp>
      <p:sp>
        <p:nvSpPr>
          <p:cNvPr id="7" name="6 Marcador de número de diapositiva"/>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lstStyle>
            <a:lvl1pPr lvl="0" algn="r" rtl="0" hangingPunct="0">
              <a:buNone/>
              <a:tabLst/>
              <a:defRPr lang="es-ES" sz="1400" kern="1200">
                <a:latin typeface="Liberation Serif" pitchFamily="18"/>
                <a:ea typeface="DejaVu Sans" pitchFamily="2"/>
                <a:cs typeface="DejaVu Sans" pitchFamily="2"/>
              </a:defRPr>
            </a:lvl1pPr>
          </a:lstStyle>
          <a:p>
            <a:pPr lvl="0"/>
            <a:fld id="{E6B13780-2EA9-43DB-8AD3-715877DB7680}" type="slidenum">
              <a:t>‹Nº›</a:t>
            </a:fld>
            <a:endParaRPr lang="es-ES"/>
          </a:p>
        </p:txBody>
      </p:sp>
    </p:spTree>
    <p:extLst>
      <p:ext uri="{BB962C8B-B14F-4D97-AF65-F5344CB8AC3E}">
        <p14:creationId xmlns:p14="http://schemas.microsoft.com/office/powerpoint/2010/main" val="3777753330"/>
      </p:ext>
    </p:extLst>
  </p:cSld>
  <p:clrMap bg1="lt1" tx1="dk1" bg2="lt2" tx2="dk2" accent1="accent1" accent2="accent2" accent3="accent3" accent4="accent4" accent5="accent5" accent6="accent6" hlink="hlink" folHlink="folHlink"/>
  <p:notesStyle>
    <a:lvl1pPr marL="216000" marR="0" indent="-216000" rtl="0" hangingPunct="0">
      <a:tabLst/>
      <a:defRPr lang="es-ES" sz="2000" b="0" i="0" u="none" strike="noStrike" kern="1200" cap="none">
        <a:ln>
          <a:noFill/>
        </a:ln>
        <a:highlight>
          <a:scrgbClr r="0" g="0" b="0">
            <a:alpha val="0"/>
          </a:scrgbClr>
        </a:highlight>
        <a:latin typeface="Liberation Sans" pitchFamily="18"/>
        <a:ea typeface="Droid Sans Fallback" pitchFamily="2"/>
        <a:cs typeface="FreeSans"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485900" y="900113"/>
            <a:ext cx="4589463" cy="3441700"/>
          </a:xfrm>
          <a:solidFill>
            <a:srgbClr val="729FCF"/>
          </a:solidFill>
          <a:ln w="25400">
            <a:solidFill>
              <a:srgbClr val="3465A4"/>
            </a:solidFill>
            <a:prstDash val="solid"/>
          </a:ln>
        </p:spPr>
      </p:sp>
      <p:sp>
        <p:nvSpPr>
          <p:cNvPr id="3" name="2 Marcador de notas"/>
          <p:cNvSpPr txBox="1">
            <a:spLocks noGrp="1"/>
          </p:cNvSpPr>
          <p:nvPr>
            <p:ph type="body" sz="quarter" idx="1"/>
          </p:nvPr>
        </p:nvSpPr>
        <p:spPr>
          <a:xfrm>
            <a:off x="720000" y="4680000"/>
            <a:ext cx="6120000" cy="5040000"/>
          </a:xfrm>
        </p:spPr>
        <p:txBody>
          <a:bodyPr>
            <a:spAutoFit/>
          </a:bodyPr>
          <a:lstStyle/>
          <a:p>
            <a:pPr indent="0"/>
            <a:endParaRPr lang="es-ES" sz="294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755650" y="2347913"/>
            <a:ext cx="8569325" cy="1620837"/>
          </a:xfrm>
        </p:spPr>
        <p:txBody>
          <a:bodyPr/>
          <a:lstStyle/>
          <a:p>
            <a:r>
              <a:rPr lang="es-ES" smtClean="0"/>
              <a:t>Haga clic para modificar el estilo de título del patrón</a:t>
            </a:r>
            <a:endParaRPr lang="en-US"/>
          </a:p>
        </p:txBody>
      </p:sp>
      <p:sp>
        <p:nvSpPr>
          <p:cNvPr id="3" name="2 Subtítulo"/>
          <p:cNvSpPr>
            <a:spLocks noGrp="1"/>
          </p:cNvSpPr>
          <p:nvPr>
            <p:ph type="subTitle" idx="1"/>
          </p:nvPr>
        </p:nvSpPr>
        <p:spPr>
          <a:xfrm>
            <a:off x="1512888" y="4283075"/>
            <a:ext cx="7056437" cy="19319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a:p>
        </p:txBody>
      </p:sp>
      <p:sp>
        <p:nvSpPr>
          <p:cNvPr id="4" name="3 Marcador de fecha"/>
          <p:cNvSpPr>
            <a:spLocks noGrp="1"/>
          </p:cNvSpPr>
          <p:nvPr>
            <p:ph type="dt" sz="half" idx="10"/>
          </p:nvPr>
        </p:nvSpPr>
        <p:spPr/>
        <p:txBody>
          <a:bodyPr/>
          <a:lstStyle/>
          <a:p>
            <a:pPr lvl="0"/>
            <a:endParaRPr lang="es-ES"/>
          </a:p>
        </p:txBody>
      </p:sp>
      <p:sp>
        <p:nvSpPr>
          <p:cNvPr id="5" name="4 Marcador de pie de página"/>
          <p:cNvSpPr>
            <a:spLocks noGrp="1"/>
          </p:cNvSpPr>
          <p:nvPr>
            <p:ph type="ftr" sz="quarter" idx="11"/>
          </p:nvPr>
        </p:nvSpPr>
        <p:spPr/>
        <p:txBody>
          <a:bodyPr/>
          <a:lstStyle/>
          <a:p>
            <a:pPr lvl="0"/>
            <a:endParaRPr lang="es-ES"/>
          </a:p>
        </p:txBody>
      </p:sp>
      <p:sp>
        <p:nvSpPr>
          <p:cNvPr id="6" name="5 Marcador de número de diapositiva"/>
          <p:cNvSpPr>
            <a:spLocks noGrp="1"/>
          </p:cNvSpPr>
          <p:nvPr>
            <p:ph type="sldNum" sz="quarter" idx="12"/>
          </p:nvPr>
        </p:nvSpPr>
        <p:spPr/>
        <p:txBody>
          <a:bodyPr/>
          <a:lstStyle/>
          <a:p>
            <a:pPr lvl="0"/>
            <a:fld id="{84AA9C9E-00A3-428E-86F0-E3FC4FBCBEC7}" type="slidenum">
              <a:t>‹Nº›</a:t>
            </a:fld>
            <a:endParaRPr lang="es-ES"/>
          </a:p>
        </p:txBody>
      </p:sp>
    </p:spTree>
    <p:extLst>
      <p:ext uri="{BB962C8B-B14F-4D97-AF65-F5344CB8AC3E}">
        <p14:creationId xmlns:p14="http://schemas.microsoft.com/office/powerpoint/2010/main" val="41782027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p>
            <a:pPr lvl="0"/>
            <a:endParaRPr lang="es-ES"/>
          </a:p>
        </p:txBody>
      </p:sp>
      <p:sp>
        <p:nvSpPr>
          <p:cNvPr id="5" name="4 Marcador de pie de página"/>
          <p:cNvSpPr>
            <a:spLocks noGrp="1"/>
          </p:cNvSpPr>
          <p:nvPr>
            <p:ph type="ftr" sz="quarter" idx="11"/>
          </p:nvPr>
        </p:nvSpPr>
        <p:spPr/>
        <p:txBody>
          <a:bodyPr/>
          <a:lstStyle/>
          <a:p>
            <a:pPr lvl="0"/>
            <a:endParaRPr lang="es-ES"/>
          </a:p>
        </p:txBody>
      </p:sp>
      <p:sp>
        <p:nvSpPr>
          <p:cNvPr id="6" name="5 Marcador de número de diapositiva"/>
          <p:cNvSpPr>
            <a:spLocks noGrp="1"/>
          </p:cNvSpPr>
          <p:nvPr>
            <p:ph type="sldNum" sz="quarter" idx="12"/>
          </p:nvPr>
        </p:nvSpPr>
        <p:spPr/>
        <p:txBody>
          <a:bodyPr/>
          <a:lstStyle/>
          <a:p>
            <a:pPr lvl="0"/>
            <a:fld id="{7DFEC4E6-5DA9-46B7-8BCD-4218017419E4}" type="slidenum">
              <a:t>‹Nº›</a:t>
            </a:fld>
            <a:endParaRPr lang="es-ES"/>
          </a:p>
        </p:txBody>
      </p:sp>
    </p:spTree>
    <p:extLst>
      <p:ext uri="{BB962C8B-B14F-4D97-AF65-F5344CB8AC3E}">
        <p14:creationId xmlns:p14="http://schemas.microsoft.com/office/powerpoint/2010/main" val="15665814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7308850" y="301625"/>
            <a:ext cx="2266950" cy="5851525"/>
          </a:xfrm>
        </p:spPr>
        <p:txBody>
          <a:bodyPr vert="eaVert"/>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a:xfrm>
            <a:off x="503238" y="301625"/>
            <a:ext cx="6653212"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p>
            <a:pPr lvl="0"/>
            <a:endParaRPr lang="es-ES"/>
          </a:p>
        </p:txBody>
      </p:sp>
      <p:sp>
        <p:nvSpPr>
          <p:cNvPr id="5" name="4 Marcador de pie de página"/>
          <p:cNvSpPr>
            <a:spLocks noGrp="1"/>
          </p:cNvSpPr>
          <p:nvPr>
            <p:ph type="ftr" sz="quarter" idx="11"/>
          </p:nvPr>
        </p:nvSpPr>
        <p:spPr/>
        <p:txBody>
          <a:bodyPr/>
          <a:lstStyle/>
          <a:p>
            <a:pPr lvl="0"/>
            <a:endParaRPr lang="es-ES"/>
          </a:p>
        </p:txBody>
      </p:sp>
      <p:sp>
        <p:nvSpPr>
          <p:cNvPr id="6" name="5 Marcador de número de diapositiva"/>
          <p:cNvSpPr>
            <a:spLocks noGrp="1"/>
          </p:cNvSpPr>
          <p:nvPr>
            <p:ph type="sldNum" sz="quarter" idx="12"/>
          </p:nvPr>
        </p:nvSpPr>
        <p:spPr/>
        <p:txBody>
          <a:bodyPr/>
          <a:lstStyle/>
          <a:p>
            <a:pPr lvl="0"/>
            <a:fld id="{2DF7F62B-4703-4B9F-8365-68309F5BAAB0}" type="slidenum">
              <a:t>‹Nº›</a:t>
            </a:fld>
            <a:endParaRPr lang="es-ES"/>
          </a:p>
        </p:txBody>
      </p:sp>
    </p:spTree>
    <p:extLst>
      <p:ext uri="{BB962C8B-B14F-4D97-AF65-F5344CB8AC3E}">
        <p14:creationId xmlns:p14="http://schemas.microsoft.com/office/powerpoint/2010/main" val="19595590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755650" y="2347913"/>
            <a:ext cx="8569325" cy="1620837"/>
          </a:xfrm>
        </p:spPr>
        <p:txBody>
          <a:bodyPr/>
          <a:lstStyle/>
          <a:p>
            <a:r>
              <a:rPr lang="es-ES" smtClean="0"/>
              <a:t>Haga clic para modificar el estilo de título del patrón</a:t>
            </a:r>
            <a:endParaRPr lang="en-US"/>
          </a:p>
        </p:txBody>
      </p:sp>
      <p:sp>
        <p:nvSpPr>
          <p:cNvPr id="3" name="2 Subtítulo"/>
          <p:cNvSpPr>
            <a:spLocks noGrp="1"/>
          </p:cNvSpPr>
          <p:nvPr>
            <p:ph type="subTitle" idx="1"/>
          </p:nvPr>
        </p:nvSpPr>
        <p:spPr>
          <a:xfrm>
            <a:off x="1512888" y="4283075"/>
            <a:ext cx="7056437" cy="19319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a:p>
        </p:txBody>
      </p:sp>
      <p:sp>
        <p:nvSpPr>
          <p:cNvPr id="4" name="3 Marcador de fecha"/>
          <p:cNvSpPr>
            <a:spLocks noGrp="1"/>
          </p:cNvSpPr>
          <p:nvPr>
            <p:ph type="dt" sz="half" idx="10"/>
          </p:nvPr>
        </p:nvSpPr>
        <p:spPr/>
        <p:txBody>
          <a:bodyPr/>
          <a:lstStyle/>
          <a:p>
            <a:pPr lvl="0"/>
            <a:endParaRPr lang="es-ES"/>
          </a:p>
        </p:txBody>
      </p:sp>
      <p:sp>
        <p:nvSpPr>
          <p:cNvPr id="5" name="4 Marcador de pie de página"/>
          <p:cNvSpPr>
            <a:spLocks noGrp="1"/>
          </p:cNvSpPr>
          <p:nvPr>
            <p:ph type="ftr" sz="quarter" idx="11"/>
          </p:nvPr>
        </p:nvSpPr>
        <p:spPr/>
        <p:txBody>
          <a:bodyPr/>
          <a:lstStyle/>
          <a:p>
            <a:pPr lvl="0"/>
            <a:endParaRPr lang="es-ES"/>
          </a:p>
        </p:txBody>
      </p:sp>
      <p:sp>
        <p:nvSpPr>
          <p:cNvPr id="6" name="5 Marcador de número de diapositiva"/>
          <p:cNvSpPr>
            <a:spLocks noGrp="1"/>
          </p:cNvSpPr>
          <p:nvPr>
            <p:ph type="sldNum" sz="quarter" idx="12"/>
          </p:nvPr>
        </p:nvSpPr>
        <p:spPr/>
        <p:txBody>
          <a:bodyPr/>
          <a:lstStyle/>
          <a:p>
            <a:pPr lvl="0"/>
            <a:fld id="{8D05C872-7ED3-4540-9C8A-F8AC6A95EE5C}" type="slidenum">
              <a:t>‹Nº›</a:t>
            </a:fld>
            <a:endParaRPr lang="es-ES"/>
          </a:p>
        </p:txBody>
      </p:sp>
    </p:spTree>
    <p:extLst>
      <p:ext uri="{BB962C8B-B14F-4D97-AF65-F5344CB8AC3E}">
        <p14:creationId xmlns:p14="http://schemas.microsoft.com/office/powerpoint/2010/main" val="32490385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p>
            <a:pPr lvl="0"/>
            <a:endParaRPr lang="es-ES"/>
          </a:p>
        </p:txBody>
      </p:sp>
      <p:sp>
        <p:nvSpPr>
          <p:cNvPr id="5" name="4 Marcador de pie de página"/>
          <p:cNvSpPr>
            <a:spLocks noGrp="1"/>
          </p:cNvSpPr>
          <p:nvPr>
            <p:ph type="ftr" sz="quarter" idx="11"/>
          </p:nvPr>
        </p:nvSpPr>
        <p:spPr/>
        <p:txBody>
          <a:bodyPr/>
          <a:lstStyle/>
          <a:p>
            <a:pPr lvl="0"/>
            <a:endParaRPr lang="es-ES"/>
          </a:p>
        </p:txBody>
      </p:sp>
      <p:sp>
        <p:nvSpPr>
          <p:cNvPr id="6" name="5 Marcador de número de diapositiva"/>
          <p:cNvSpPr>
            <a:spLocks noGrp="1"/>
          </p:cNvSpPr>
          <p:nvPr>
            <p:ph type="sldNum" sz="quarter" idx="12"/>
          </p:nvPr>
        </p:nvSpPr>
        <p:spPr/>
        <p:txBody>
          <a:bodyPr/>
          <a:lstStyle/>
          <a:p>
            <a:pPr lvl="0"/>
            <a:fld id="{E9E3AD38-8DEF-40B7-AC40-C7D5BD2B64BE}" type="slidenum">
              <a:t>‹Nº›</a:t>
            </a:fld>
            <a:endParaRPr lang="es-ES"/>
          </a:p>
        </p:txBody>
      </p:sp>
    </p:spTree>
    <p:extLst>
      <p:ext uri="{BB962C8B-B14F-4D97-AF65-F5344CB8AC3E}">
        <p14:creationId xmlns:p14="http://schemas.microsoft.com/office/powerpoint/2010/main" val="2199175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96925" y="4857750"/>
            <a:ext cx="8567738" cy="1501775"/>
          </a:xfrm>
        </p:spPr>
        <p:txBody>
          <a:bodyPr anchor="t"/>
          <a:lstStyle>
            <a:lvl1pPr algn="l">
              <a:defRPr sz="4000" b="1" cap="all"/>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796925" y="3203575"/>
            <a:ext cx="8567738" cy="165417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pPr lvl="0"/>
            <a:endParaRPr lang="es-ES"/>
          </a:p>
        </p:txBody>
      </p:sp>
      <p:sp>
        <p:nvSpPr>
          <p:cNvPr id="5" name="4 Marcador de pie de página"/>
          <p:cNvSpPr>
            <a:spLocks noGrp="1"/>
          </p:cNvSpPr>
          <p:nvPr>
            <p:ph type="ftr" sz="quarter" idx="11"/>
          </p:nvPr>
        </p:nvSpPr>
        <p:spPr/>
        <p:txBody>
          <a:bodyPr/>
          <a:lstStyle/>
          <a:p>
            <a:pPr lvl="0"/>
            <a:endParaRPr lang="es-ES"/>
          </a:p>
        </p:txBody>
      </p:sp>
      <p:sp>
        <p:nvSpPr>
          <p:cNvPr id="6" name="5 Marcador de número de diapositiva"/>
          <p:cNvSpPr>
            <a:spLocks noGrp="1"/>
          </p:cNvSpPr>
          <p:nvPr>
            <p:ph type="sldNum" sz="quarter" idx="12"/>
          </p:nvPr>
        </p:nvSpPr>
        <p:spPr/>
        <p:txBody>
          <a:bodyPr/>
          <a:lstStyle/>
          <a:p>
            <a:pPr lvl="0"/>
            <a:fld id="{95F6D442-CF9B-408D-8E62-7F8BA2BC7571}" type="slidenum">
              <a:t>‹Nº›</a:t>
            </a:fld>
            <a:endParaRPr lang="es-ES"/>
          </a:p>
        </p:txBody>
      </p:sp>
    </p:spTree>
    <p:extLst>
      <p:ext uri="{BB962C8B-B14F-4D97-AF65-F5344CB8AC3E}">
        <p14:creationId xmlns:p14="http://schemas.microsoft.com/office/powerpoint/2010/main" val="24023289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sz="half" idx="1"/>
          </p:nvPr>
        </p:nvSpPr>
        <p:spPr>
          <a:xfrm>
            <a:off x="503238" y="1824038"/>
            <a:ext cx="4459287" cy="4384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contenido"/>
          <p:cNvSpPr>
            <a:spLocks noGrp="1"/>
          </p:cNvSpPr>
          <p:nvPr>
            <p:ph sz="half" idx="2"/>
          </p:nvPr>
        </p:nvSpPr>
        <p:spPr>
          <a:xfrm>
            <a:off x="5114925" y="1824038"/>
            <a:ext cx="4460875" cy="4384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4 Marcador de fecha"/>
          <p:cNvSpPr>
            <a:spLocks noGrp="1"/>
          </p:cNvSpPr>
          <p:nvPr>
            <p:ph type="dt" sz="half" idx="10"/>
          </p:nvPr>
        </p:nvSpPr>
        <p:spPr/>
        <p:txBody>
          <a:bodyPr/>
          <a:lstStyle/>
          <a:p>
            <a:pPr lvl="0"/>
            <a:endParaRPr lang="es-ES"/>
          </a:p>
        </p:txBody>
      </p:sp>
      <p:sp>
        <p:nvSpPr>
          <p:cNvPr id="6" name="5 Marcador de pie de página"/>
          <p:cNvSpPr>
            <a:spLocks noGrp="1"/>
          </p:cNvSpPr>
          <p:nvPr>
            <p:ph type="ftr" sz="quarter" idx="11"/>
          </p:nvPr>
        </p:nvSpPr>
        <p:spPr/>
        <p:txBody>
          <a:bodyPr/>
          <a:lstStyle/>
          <a:p>
            <a:pPr lvl="0"/>
            <a:endParaRPr lang="es-ES"/>
          </a:p>
        </p:txBody>
      </p:sp>
      <p:sp>
        <p:nvSpPr>
          <p:cNvPr id="7" name="6 Marcador de número de diapositiva"/>
          <p:cNvSpPr>
            <a:spLocks noGrp="1"/>
          </p:cNvSpPr>
          <p:nvPr>
            <p:ph type="sldNum" sz="quarter" idx="12"/>
          </p:nvPr>
        </p:nvSpPr>
        <p:spPr/>
        <p:txBody>
          <a:bodyPr/>
          <a:lstStyle/>
          <a:p>
            <a:pPr lvl="0"/>
            <a:fld id="{BA48C38C-6118-4771-9254-5810F5EAE95A}" type="slidenum">
              <a:t>‹Nº›</a:t>
            </a:fld>
            <a:endParaRPr lang="es-ES"/>
          </a:p>
        </p:txBody>
      </p:sp>
    </p:spTree>
    <p:extLst>
      <p:ext uri="{BB962C8B-B14F-4D97-AF65-F5344CB8AC3E}">
        <p14:creationId xmlns:p14="http://schemas.microsoft.com/office/powerpoint/2010/main" val="15589198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504825" y="303213"/>
            <a:ext cx="9072563" cy="1258887"/>
          </a:xfrm>
        </p:spPr>
        <p:txBody>
          <a:bodyPr/>
          <a:lstStyle>
            <a:lvl1pPr>
              <a:defRPr/>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4 Marcador de texto"/>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6 Marcador de fecha"/>
          <p:cNvSpPr>
            <a:spLocks noGrp="1"/>
          </p:cNvSpPr>
          <p:nvPr>
            <p:ph type="dt" sz="half" idx="10"/>
          </p:nvPr>
        </p:nvSpPr>
        <p:spPr/>
        <p:txBody>
          <a:bodyPr/>
          <a:lstStyle/>
          <a:p>
            <a:pPr lvl="0"/>
            <a:endParaRPr lang="es-ES"/>
          </a:p>
        </p:txBody>
      </p:sp>
      <p:sp>
        <p:nvSpPr>
          <p:cNvPr id="8" name="7 Marcador de pie de página"/>
          <p:cNvSpPr>
            <a:spLocks noGrp="1"/>
          </p:cNvSpPr>
          <p:nvPr>
            <p:ph type="ftr" sz="quarter" idx="11"/>
          </p:nvPr>
        </p:nvSpPr>
        <p:spPr/>
        <p:txBody>
          <a:bodyPr/>
          <a:lstStyle/>
          <a:p>
            <a:pPr lvl="0"/>
            <a:endParaRPr lang="es-ES"/>
          </a:p>
        </p:txBody>
      </p:sp>
      <p:sp>
        <p:nvSpPr>
          <p:cNvPr id="9" name="8 Marcador de número de diapositiva"/>
          <p:cNvSpPr>
            <a:spLocks noGrp="1"/>
          </p:cNvSpPr>
          <p:nvPr>
            <p:ph type="sldNum" sz="quarter" idx="12"/>
          </p:nvPr>
        </p:nvSpPr>
        <p:spPr/>
        <p:txBody>
          <a:bodyPr/>
          <a:lstStyle/>
          <a:p>
            <a:pPr lvl="0"/>
            <a:fld id="{2FA38CBB-0060-454F-84FB-CC31CC149AA9}" type="slidenum">
              <a:t>‹Nº›</a:t>
            </a:fld>
            <a:endParaRPr lang="es-ES"/>
          </a:p>
        </p:txBody>
      </p:sp>
    </p:spTree>
    <p:extLst>
      <p:ext uri="{BB962C8B-B14F-4D97-AF65-F5344CB8AC3E}">
        <p14:creationId xmlns:p14="http://schemas.microsoft.com/office/powerpoint/2010/main" val="5848899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fecha"/>
          <p:cNvSpPr>
            <a:spLocks noGrp="1"/>
          </p:cNvSpPr>
          <p:nvPr>
            <p:ph type="dt" sz="half" idx="10"/>
          </p:nvPr>
        </p:nvSpPr>
        <p:spPr/>
        <p:txBody>
          <a:bodyPr/>
          <a:lstStyle/>
          <a:p>
            <a:pPr lvl="0"/>
            <a:endParaRPr lang="es-ES"/>
          </a:p>
        </p:txBody>
      </p:sp>
      <p:sp>
        <p:nvSpPr>
          <p:cNvPr id="4" name="3 Marcador de pie de página"/>
          <p:cNvSpPr>
            <a:spLocks noGrp="1"/>
          </p:cNvSpPr>
          <p:nvPr>
            <p:ph type="ftr" sz="quarter" idx="11"/>
          </p:nvPr>
        </p:nvSpPr>
        <p:spPr/>
        <p:txBody>
          <a:bodyPr/>
          <a:lstStyle/>
          <a:p>
            <a:pPr lvl="0"/>
            <a:endParaRPr lang="es-ES"/>
          </a:p>
        </p:txBody>
      </p:sp>
      <p:sp>
        <p:nvSpPr>
          <p:cNvPr id="5" name="4 Marcador de número de diapositiva"/>
          <p:cNvSpPr>
            <a:spLocks noGrp="1"/>
          </p:cNvSpPr>
          <p:nvPr>
            <p:ph type="sldNum" sz="quarter" idx="12"/>
          </p:nvPr>
        </p:nvSpPr>
        <p:spPr/>
        <p:txBody>
          <a:bodyPr/>
          <a:lstStyle/>
          <a:p>
            <a:pPr lvl="0"/>
            <a:fld id="{E5044BE2-195F-4995-802F-AD37C680AF43}" type="slidenum">
              <a:t>‹Nº›</a:t>
            </a:fld>
            <a:endParaRPr lang="es-ES"/>
          </a:p>
        </p:txBody>
      </p:sp>
    </p:spTree>
    <p:extLst>
      <p:ext uri="{BB962C8B-B14F-4D97-AF65-F5344CB8AC3E}">
        <p14:creationId xmlns:p14="http://schemas.microsoft.com/office/powerpoint/2010/main" val="21173354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lvl="0"/>
            <a:endParaRPr lang="es-ES"/>
          </a:p>
        </p:txBody>
      </p:sp>
      <p:sp>
        <p:nvSpPr>
          <p:cNvPr id="3" name="2 Marcador de pie de página"/>
          <p:cNvSpPr>
            <a:spLocks noGrp="1"/>
          </p:cNvSpPr>
          <p:nvPr>
            <p:ph type="ftr" sz="quarter" idx="11"/>
          </p:nvPr>
        </p:nvSpPr>
        <p:spPr/>
        <p:txBody>
          <a:bodyPr/>
          <a:lstStyle/>
          <a:p>
            <a:pPr lvl="0"/>
            <a:endParaRPr lang="es-ES"/>
          </a:p>
        </p:txBody>
      </p:sp>
      <p:sp>
        <p:nvSpPr>
          <p:cNvPr id="4" name="3 Marcador de número de diapositiva"/>
          <p:cNvSpPr>
            <a:spLocks noGrp="1"/>
          </p:cNvSpPr>
          <p:nvPr>
            <p:ph type="sldNum" sz="quarter" idx="12"/>
          </p:nvPr>
        </p:nvSpPr>
        <p:spPr/>
        <p:txBody>
          <a:bodyPr/>
          <a:lstStyle/>
          <a:p>
            <a:pPr lvl="0"/>
            <a:fld id="{0483E409-2844-4ED1-968C-0F148F40A78D}" type="slidenum">
              <a:t>‹Nº›</a:t>
            </a:fld>
            <a:endParaRPr lang="es-ES"/>
          </a:p>
        </p:txBody>
      </p:sp>
    </p:spTree>
    <p:extLst>
      <p:ext uri="{BB962C8B-B14F-4D97-AF65-F5344CB8AC3E}">
        <p14:creationId xmlns:p14="http://schemas.microsoft.com/office/powerpoint/2010/main" val="3812807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04825" y="301625"/>
            <a:ext cx="3316288" cy="1279525"/>
          </a:xfrm>
        </p:spPr>
        <p:txBody>
          <a:bodyPr anchor="b"/>
          <a:lstStyle>
            <a:lvl1pPr algn="l">
              <a:defRPr sz="2000" b="1"/>
            </a:lvl1pPr>
          </a:lstStyle>
          <a:p>
            <a:r>
              <a:rPr lang="es-ES" smtClean="0"/>
              <a:t>Haga clic para modificar el estilo de título del patrón</a:t>
            </a:r>
            <a:endParaRPr lang="en-US"/>
          </a:p>
        </p:txBody>
      </p:sp>
      <p:sp>
        <p:nvSpPr>
          <p:cNvPr id="3" name="2 Marcador de contenido"/>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texto"/>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pPr lvl="0"/>
            <a:endParaRPr lang="es-ES"/>
          </a:p>
        </p:txBody>
      </p:sp>
      <p:sp>
        <p:nvSpPr>
          <p:cNvPr id="6" name="5 Marcador de pie de página"/>
          <p:cNvSpPr>
            <a:spLocks noGrp="1"/>
          </p:cNvSpPr>
          <p:nvPr>
            <p:ph type="ftr" sz="quarter" idx="11"/>
          </p:nvPr>
        </p:nvSpPr>
        <p:spPr/>
        <p:txBody>
          <a:bodyPr/>
          <a:lstStyle/>
          <a:p>
            <a:pPr lvl="0"/>
            <a:endParaRPr lang="es-ES"/>
          </a:p>
        </p:txBody>
      </p:sp>
      <p:sp>
        <p:nvSpPr>
          <p:cNvPr id="7" name="6 Marcador de número de diapositiva"/>
          <p:cNvSpPr>
            <a:spLocks noGrp="1"/>
          </p:cNvSpPr>
          <p:nvPr>
            <p:ph type="sldNum" sz="quarter" idx="12"/>
          </p:nvPr>
        </p:nvSpPr>
        <p:spPr/>
        <p:txBody>
          <a:bodyPr/>
          <a:lstStyle/>
          <a:p>
            <a:pPr lvl="0"/>
            <a:fld id="{E5886C3E-389C-44DF-BCE2-843E9663FCA3}" type="slidenum">
              <a:t>‹Nº›</a:t>
            </a:fld>
            <a:endParaRPr lang="es-ES"/>
          </a:p>
        </p:txBody>
      </p:sp>
    </p:spTree>
    <p:extLst>
      <p:ext uri="{BB962C8B-B14F-4D97-AF65-F5344CB8AC3E}">
        <p14:creationId xmlns:p14="http://schemas.microsoft.com/office/powerpoint/2010/main" val="11828045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p>
            <a:pPr lvl="0"/>
            <a:endParaRPr lang="es-ES"/>
          </a:p>
        </p:txBody>
      </p:sp>
      <p:sp>
        <p:nvSpPr>
          <p:cNvPr id="5" name="4 Marcador de pie de página"/>
          <p:cNvSpPr>
            <a:spLocks noGrp="1"/>
          </p:cNvSpPr>
          <p:nvPr>
            <p:ph type="ftr" sz="quarter" idx="11"/>
          </p:nvPr>
        </p:nvSpPr>
        <p:spPr/>
        <p:txBody>
          <a:bodyPr/>
          <a:lstStyle/>
          <a:p>
            <a:pPr lvl="0"/>
            <a:endParaRPr lang="es-ES"/>
          </a:p>
        </p:txBody>
      </p:sp>
      <p:sp>
        <p:nvSpPr>
          <p:cNvPr id="6" name="5 Marcador de número de diapositiva"/>
          <p:cNvSpPr>
            <a:spLocks noGrp="1"/>
          </p:cNvSpPr>
          <p:nvPr>
            <p:ph type="sldNum" sz="quarter" idx="12"/>
          </p:nvPr>
        </p:nvSpPr>
        <p:spPr/>
        <p:txBody>
          <a:bodyPr/>
          <a:lstStyle/>
          <a:p>
            <a:pPr lvl="0"/>
            <a:fld id="{CCD2DEBA-E0CF-4D88-88C3-80461561E515}" type="slidenum">
              <a:t>‹Nº›</a:t>
            </a:fld>
            <a:endParaRPr lang="es-ES"/>
          </a:p>
        </p:txBody>
      </p:sp>
    </p:spTree>
    <p:extLst>
      <p:ext uri="{BB962C8B-B14F-4D97-AF65-F5344CB8AC3E}">
        <p14:creationId xmlns:p14="http://schemas.microsoft.com/office/powerpoint/2010/main" val="15773912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976438" y="5291138"/>
            <a:ext cx="6048375" cy="625475"/>
          </a:xfrm>
        </p:spPr>
        <p:txBody>
          <a:bodyPr anchor="b"/>
          <a:lstStyle>
            <a:lvl1pPr algn="l">
              <a:defRPr sz="2000" b="1"/>
            </a:lvl1pPr>
          </a:lstStyle>
          <a:p>
            <a:r>
              <a:rPr lang="es-ES" smtClean="0"/>
              <a:t>Haga clic para modificar el estilo de título del patrón</a:t>
            </a:r>
            <a:endParaRPr lang="en-US"/>
          </a:p>
        </p:txBody>
      </p:sp>
      <p:sp>
        <p:nvSpPr>
          <p:cNvPr id="3" name="2 Marcador de posición de imagen"/>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3 Marcador de texto"/>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pPr lvl="0"/>
            <a:endParaRPr lang="es-ES"/>
          </a:p>
        </p:txBody>
      </p:sp>
      <p:sp>
        <p:nvSpPr>
          <p:cNvPr id="6" name="5 Marcador de pie de página"/>
          <p:cNvSpPr>
            <a:spLocks noGrp="1"/>
          </p:cNvSpPr>
          <p:nvPr>
            <p:ph type="ftr" sz="quarter" idx="11"/>
          </p:nvPr>
        </p:nvSpPr>
        <p:spPr/>
        <p:txBody>
          <a:bodyPr/>
          <a:lstStyle/>
          <a:p>
            <a:pPr lvl="0"/>
            <a:endParaRPr lang="es-ES"/>
          </a:p>
        </p:txBody>
      </p:sp>
      <p:sp>
        <p:nvSpPr>
          <p:cNvPr id="7" name="6 Marcador de número de diapositiva"/>
          <p:cNvSpPr>
            <a:spLocks noGrp="1"/>
          </p:cNvSpPr>
          <p:nvPr>
            <p:ph type="sldNum" sz="quarter" idx="12"/>
          </p:nvPr>
        </p:nvSpPr>
        <p:spPr/>
        <p:txBody>
          <a:bodyPr/>
          <a:lstStyle/>
          <a:p>
            <a:pPr lvl="0"/>
            <a:fld id="{A338F381-66AC-43AD-BEDA-0B4F4262E4E1}" type="slidenum">
              <a:t>‹Nº›</a:t>
            </a:fld>
            <a:endParaRPr lang="es-ES"/>
          </a:p>
        </p:txBody>
      </p:sp>
    </p:spTree>
    <p:extLst>
      <p:ext uri="{BB962C8B-B14F-4D97-AF65-F5344CB8AC3E}">
        <p14:creationId xmlns:p14="http://schemas.microsoft.com/office/powerpoint/2010/main" val="3647940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p>
            <a:pPr lvl="0"/>
            <a:endParaRPr lang="es-ES"/>
          </a:p>
        </p:txBody>
      </p:sp>
      <p:sp>
        <p:nvSpPr>
          <p:cNvPr id="5" name="4 Marcador de pie de página"/>
          <p:cNvSpPr>
            <a:spLocks noGrp="1"/>
          </p:cNvSpPr>
          <p:nvPr>
            <p:ph type="ftr" sz="quarter" idx="11"/>
          </p:nvPr>
        </p:nvSpPr>
        <p:spPr/>
        <p:txBody>
          <a:bodyPr/>
          <a:lstStyle/>
          <a:p>
            <a:pPr lvl="0"/>
            <a:endParaRPr lang="es-ES"/>
          </a:p>
        </p:txBody>
      </p:sp>
      <p:sp>
        <p:nvSpPr>
          <p:cNvPr id="6" name="5 Marcador de número de diapositiva"/>
          <p:cNvSpPr>
            <a:spLocks noGrp="1"/>
          </p:cNvSpPr>
          <p:nvPr>
            <p:ph type="sldNum" sz="quarter" idx="12"/>
          </p:nvPr>
        </p:nvSpPr>
        <p:spPr/>
        <p:txBody>
          <a:bodyPr/>
          <a:lstStyle/>
          <a:p>
            <a:pPr lvl="0"/>
            <a:fld id="{578EF61F-72B9-4323-826B-55E377ED728F}" type="slidenum">
              <a:t>‹Nº›</a:t>
            </a:fld>
            <a:endParaRPr lang="es-ES"/>
          </a:p>
        </p:txBody>
      </p:sp>
    </p:spTree>
    <p:extLst>
      <p:ext uri="{BB962C8B-B14F-4D97-AF65-F5344CB8AC3E}">
        <p14:creationId xmlns:p14="http://schemas.microsoft.com/office/powerpoint/2010/main" val="28156426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7308850" y="287338"/>
            <a:ext cx="2266950" cy="5921375"/>
          </a:xfrm>
        </p:spPr>
        <p:txBody>
          <a:bodyPr vert="eaVert"/>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a:xfrm>
            <a:off x="503238" y="287338"/>
            <a:ext cx="6653212" cy="592137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p>
            <a:pPr lvl="0"/>
            <a:endParaRPr lang="es-ES"/>
          </a:p>
        </p:txBody>
      </p:sp>
      <p:sp>
        <p:nvSpPr>
          <p:cNvPr id="5" name="4 Marcador de pie de página"/>
          <p:cNvSpPr>
            <a:spLocks noGrp="1"/>
          </p:cNvSpPr>
          <p:nvPr>
            <p:ph type="ftr" sz="quarter" idx="11"/>
          </p:nvPr>
        </p:nvSpPr>
        <p:spPr/>
        <p:txBody>
          <a:bodyPr/>
          <a:lstStyle/>
          <a:p>
            <a:pPr lvl="0"/>
            <a:endParaRPr lang="es-ES"/>
          </a:p>
        </p:txBody>
      </p:sp>
      <p:sp>
        <p:nvSpPr>
          <p:cNvPr id="6" name="5 Marcador de número de diapositiva"/>
          <p:cNvSpPr>
            <a:spLocks noGrp="1"/>
          </p:cNvSpPr>
          <p:nvPr>
            <p:ph type="sldNum" sz="quarter" idx="12"/>
          </p:nvPr>
        </p:nvSpPr>
        <p:spPr/>
        <p:txBody>
          <a:bodyPr/>
          <a:lstStyle/>
          <a:p>
            <a:pPr lvl="0"/>
            <a:fld id="{3570F4A8-609D-44B0-AF12-3BBBCB27A0A7}" type="slidenum">
              <a:t>‹Nº›</a:t>
            </a:fld>
            <a:endParaRPr lang="es-ES"/>
          </a:p>
        </p:txBody>
      </p:sp>
    </p:spTree>
    <p:extLst>
      <p:ext uri="{BB962C8B-B14F-4D97-AF65-F5344CB8AC3E}">
        <p14:creationId xmlns:p14="http://schemas.microsoft.com/office/powerpoint/2010/main" val="17833049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3">
        <a:schemeClr val="bg2"/>
      </p:bgRef>
    </p:bg>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2" cstate="print"/>
          <a:stretch>
            <a:fillRect/>
          </a:stretch>
        </p:blipFill>
        <p:spPr>
          <a:xfrm>
            <a:off x="0" y="0"/>
            <a:ext cx="10080625" cy="7559675"/>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pPr lvl="0"/>
            <a:endParaRPr lang="es-ES"/>
          </a:p>
        </p:txBody>
      </p:sp>
      <p:sp>
        <p:nvSpPr>
          <p:cNvPr id="5" name="Footer Placeholder 4"/>
          <p:cNvSpPr>
            <a:spLocks noGrp="1"/>
          </p:cNvSpPr>
          <p:nvPr>
            <p:ph type="ftr" sz="quarter" idx="11"/>
          </p:nvPr>
        </p:nvSpPr>
        <p:spPr/>
        <p:txBody>
          <a:bodyPr/>
          <a:lstStyle>
            <a:lvl1pPr>
              <a:defRPr>
                <a:solidFill>
                  <a:schemeClr val="tx2"/>
                </a:solidFill>
              </a:defRPr>
            </a:lvl1pPr>
          </a:lstStyle>
          <a:p>
            <a:pPr lvl="0"/>
            <a:endParaRPr lang="es-ES"/>
          </a:p>
        </p:txBody>
      </p:sp>
      <p:sp>
        <p:nvSpPr>
          <p:cNvPr id="6" name="Slide Number Placeholder 5"/>
          <p:cNvSpPr>
            <a:spLocks noGrp="1"/>
          </p:cNvSpPr>
          <p:nvPr>
            <p:ph type="sldNum" sz="quarter" idx="12"/>
          </p:nvPr>
        </p:nvSpPr>
        <p:spPr/>
        <p:txBody>
          <a:bodyPr/>
          <a:lstStyle>
            <a:lvl1pPr>
              <a:defRPr>
                <a:solidFill>
                  <a:schemeClr val="tx2"/>
                </a:solidFill>
              </a:defRPr>
            </a:lvl1pPr>
          </a:lstStyle>
          <a:p>
            <a:pPr lvl="0"/>
            <a:fld id="{8EB4F539-131C-4732-8860-502CBB937853}" type="slidenum">
              <a:rPr lang="es-ES" smtClean="0"/>
              <a:t>‹Nº›</a:t>
            </a:fld>
            <a:endParaRPr lang="es-ES"/>
          </a:p>
        </p:txBody>
      </p:sp>
      <p:grpSp>
        <p:nvGrpSpPr>
          <p:cNvPr id="8" name="Group 7"/>
          <p:cNvGrpSpPr/>
          <p:nvPr/>
        </p:nvGrpSpPr>
        <p:grpSpPr>
          <a:xfrm>
            <a:off x="1316413" y="3182968"/>
            <a:ext cx="7473498" cy="1015663"/>
            <a:chOff x="1172584" y="1381459"/>
            <a:chExt cx="6779110" cy="921391"/>
          </a:xfrm>
          <a:effectLst>
            <a:outerShdw blurRad="38100" dist="12700" dir="16200000" rotWithShape="0">
              <a:prstClr val="black">
                <a:alpha val="30000"/>
              </a:prstClr>
            </a:outerShdw>
          </a:effectLst>
        </p:grpSpPr>
        <p:sp>
          <p:nvSpPr>
            <p:cNvPr id="9" name="TextBox 8"/>
            <p:cNvSpPr txBox="1"/>
            <p:nvPr/>
          </p:nvSpPr>
          <p:spPr>
            <a:xfrm>
              <a:off x="4147073" y="1381459"/>
              <a:ext cx="421969" cy="921391"/>
            </a:xfrm>
            <a:prstGeom prst="rect">
              <a:avLst/>
            </a:prstGeom>
            <a:noFill/>
          </p:spPr>
          <p:txBody>
            <a:bodyPr wrap="none" rtlCol="0">
              <a:spAutoFit/>
            </a:bodyPr>
            <a:lstStyle/>
            <a:p>
              <a:r>
                <a:rPr lang="en-US" sz="6000" dirty="0" smtClean="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rPr>
                <a:t></a:t>
              </a:r>
              <a:endParaRPr lang="en-US" sz="6000" dirty="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293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304552" y="1529723"/>
            <a:ext cx="7471522" cy="1909189"/>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12094" y="4153370"/>
            <a:ext cx="7056438" cy="1931917"/>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s-ES" smtClean="0"/>
              <a:t>Haga clic para modificar el estilo de subtítulo del patrón</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y objetos">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pPr lvl="0"/>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12953C7A-8921-429F-ABCF-2E646A7E6A82}" type="slidenum">
              <a:rPr lang="es-ES" smtClean="0"/>
              <a:t>‹Nº›</a:t>
            </a:fld>
            <a:endParaRPr lang="es-ES"/>
          </a:p>
        </p:txBody>
      </p:sp>
      <p:sp>
        <p:nvSpPr>
          <p:cNvPr id="11" name="Title 10"/>
          <p:cNvSpPr>
            <a:spLocks noGrp="1"/>
          </p:cNvSpPr>
          <p:nvPr>
            <p:ph type="title"/>
          </p:nvPr>
        </p:nvSpPr>
        <p:spPr/>
        <p:txBody>
          <a:bodyPr/>
          <a:lstStyle/>
          <a:p>
            <a:r>
              <a:rPr lang="es-ES" smtClean="0"/>
              <a:t>Haga clic para modificar el estilo de título del patrón</a:t>
            </a:r>
            <a:endParaRPr lang="en-US"/>
          </a:p>
        </p:txBody>
      </p:sp>
      <p:grpSp>
        <p:nvGrpSpPr>
          <p:cNvPr id="12" name="Group 11"/>
          <p:cNvGrpSpPr/>
          <p:nvPr/>
        </p:nvGrpSpPr>
        <p:grpSpPr>
          <a:xfrm>
            <a:off x="1292692" y="1534663"/>
            <a:ext cx="7473498" cy="1015663"/>
            <a:chOff x="1172584" y="1381459"/>
            <a:chExt cx="6779110" cy="921391"/>
          </a:xfrm>
        </p:grpSpPr>
        <p:sp>
          <p:nvSpPr>
            <p:cNvPr id="13" name="TextBox 12"/>
            <p:cNvSpPr txBox="1"/>
            <p:nvPr/>
          </p:nvSpPr>
          <p:spPr>
            <a:xfrm>
              <a:off x="4147073" y="1381459"/>
              <a:ext cx="421969" cy="921391"/>
            </a:xfrm>
            <a:prstGeom prst="rect">
              <a:avLst/>
            </a:prstGeom>
            <a:noFill/>
          </p:spPr>
          <p:txBody>
            <a:bodyPr wrap="none" rtlCol="0">
              <a:spAutoFit/>
            </a:bodyPr>
            <a:lstStyle/>
            <a:p>
              <a:r>
                <a:rPr lang="en-US" sz="6000" dirty="0" smtClean="0">
                  <a:solidFill>
                    <a:schemeClr val="tx2">
                      <a:lumMod val="60000"/>
                      <a:lumOff val="40000"/>
                    </a:schemeClr>
                  </a:solidFill>
                  <a:latin typeface="Wingdings" pitchFamily="2" charset="2"/>
                </a:rPr>
                <a:t></a:t>
              </a:r>
              <a:endParaRPr lang="en-US" sz="6000" dirty="0">
                <a:solidFill>
                  <a:schemeClr val="tx2">
                    <a:lumMod val="60000"/>
                    <a:lumOff val="40000"/>
                  </a:schemeClr>
                </a:solidFill>
                <a:latin typeface="Wingdings" pitchFamily="2" charset="2"/>
              </a:endParaRPr>
            </a:p>
          </p:txBody>
        </p:sp>
        <p:cxnSp>
          <p:nvCxnSpPr>
            <p:cNvPr id="14" name="Straight Connector 13"/>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2">
        <a:schemeClr val="bg2"/>
      </p:bgRef>
    </p:bg>
    <p:spTree>
      <p:nvGrpSpPr>
        <p:cNvPr id="1" name=""/>
        <p:cNvGrpSpPr/>
        <p:nvPr/>
      </p:nvGrpSpPr>
      <p:grpSpPr>
        <a:xfrm>
          <a:off x="0" y="0"/>
          <a:ext cx="0" cy="0"/>
          <a:chOff x="0" y="0"/>
          <a:chExt cx="0" cy="0"/>
        </a:xfrm>
      </p:grpSpPr>
      <p:pic>
        <p:nvPicPr>
          <p:cNvPr id="12" name="Picture 11" descr="CoverOverlay.png"/>
          <p:cNvPicPr>
            <a:picLocks noChangeAspect="1"/>
          </p:cNvPicPr>
          <p:nvPr/>
        </p:nvPicPr>
        <p:blipFill>
          <a:blip r:embed="rId2" cstate="print">
            <a:lum/>
          </a:blip>
          <a:stretch>
            <a:fillRect/>
          </a:stretch>
        </p:blipFill>
        <p:spPr>
          <a:xfrm>
            <a:off x="0" y="0"/>
            <a:ext cx="10080625" cy="7559675"/>
          </a:xfrm>
          <a:prstGeom prst="rect">
            <a:avLst/>
          </a:prstGeom>
        </p:spPr>
      </p:pic>
      <p:grpSp>
        <p:nvGrpSpPr>
          <p:cNvPr id="7" name="Group 7"/>
          <p:cNvGrpSpPr/>
          <p:nvPr/>
        </p:nvGrpSpPr>
        <p:grpSpPr>
          <a:xfrm>
            <a:off x="1292692" y="3183022"/>
            <a:ext cx="7473498" cy="1015663"/>
            <a:chOff x="1172584" y="1381459"/>
            <a:chExt cx="6779110" cy="921391"/>
          </a:xfrm>
        </p:grpSpPr>
        <p:sp>
          <p:nvSpPr>
            <p:cNvPr id="9" name="TextBox 8"/>
            <p:cNvSpPr txBox="1"/>
            <p:nvPr/>
          </p:nvSpPr>
          <p:spPr>
            <a:xfrm>
              <a:off x="4147073" y="1381459"/>
              <a:ext cx="421969" cy="921391"/>
            </a:xfrm>
            <a:prstGeom prst="rect">
              <a:avLst/>
            </a:prstGeom>
            <a:noFill/>
          </p:spPr>
          <p:txBody>
            <a:bodyPr wrap="none" rtlCol="0">
              <a:spAutoFit/>
            </a:bodyPr>
            <a:lstStyle/>
            <a:p>
              <a:r>
                <a:rPr lang="en-US" sz="6000" dirty="0" smtClean="0">
                  <a:solidFill>
                    <a:schemeClr val="tx2">
                      <a:lumMod val="60000"/>
                      <a:lumOff val="40000"/>
                    </a:schemeClr>
                  </a:solidFill>
                  <a:latin typeface="Wingdings" pitchFamily="2" charset="2"/>
                </a:rPr>
                <a:t></a:t>
              </a:r>
              <a:endParaRPr lang="en-US" sz="6000" dirty="0">
                <a:solidFill>
                  <a:schemeClr val="tx2">
                    <a:lumMod val="60000"/>
                    <a:lumOff val="40000"/>
                  </a:schemeClr>
                </a:solidFill>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7412"/>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760722" y="1328131"/>
            <a:ext cx="8549033" cy="2106211"/>
          </a:xfrm>
        </p:spPr>
        <p:txBody>
          <a:bodyPr anchor="b"/>
          <a:lstStyle>
            <a:lvl1pPr algn="ctr">
              <a:defRPr sz="6000" b="0" cap="none" baseline="0">
                <a:solidFill>
                  <a:schemeClr val="tx2"/>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770873" y="4152769"/>
            <a:ext cx="8527021" cy="1653678"/>
          </a:xfrm>
        </p:spPr>
        <p:txBody>
          <a:bodyPr anchor="t"/>
          <a:lstStyle>
            <a:lvl1pPr marL="0" indent="0" algn="ctr">
              <a:buNone/>
              <a:defRPr sz="2200">
                <a:solidFill>
                  <a:schemeClr val="tx2"/>
                </a:solidFill>
              </a:defRPr>
            </a:lvl1pPr>
            <a:lvl2pPr marL="503972" indent="0">
              <a:buNone/>
              <a:defRPr sz="2000">
                <a:solidFill>
                  <a:schemeClr val="tx1">
                    <a:tint val="75000"/>
                  </a:schemeClr>
                </a:solidFill>
              </a:defRPr>
            </a:lvl2pPr>
            <a:lvl3pPr marL="1007943" indent="0">
              <a:buNone/>
              <a:defRPr sz="1800">
                <a:solidFill>
                  <a:schemeClr val="tx1">
                    <a:tint val="75000"/>
                  </a:schemeClr>
                </a:solidFill>
              </a:defRPr>
            </a:lvl3pPr>
            <a:lvl4pPr marL="1511915" indent="0">
              <a:buNone/>
              <a:defRPr sz="1500">
                <a:solidFill>
                  <a:schemeClr val="tx1">
                    <a:tint val="75000"/>
                  </a:schemeClr>
                </a:solidFill>
              </a:defRPr>
            </a:lvl4pPr>
            <a:lvl5pPr marL="2015886" indent="0">
              <a:buNone/>
              <a:defRPr sz="1500">
                <a:solidFill>
                  <a:schemeClr val="tx1">
                    <a:tint val="75000"/>
                  </a:schemeClr>
                </a:solidFill>
              </a:defRPr>
            </a:lvl5pPr>
            <a:lvl6pPr marL="2519858" indent="0">
              <a:buNone/>
              <a:defRPr sz="1500">
                <a:solidFill>
                  <a:schemeClr val="tx1">
                    <a:tint val="75000"/>
                  </a:schemeClr>
                </a:solidFill>
              </a:defRPr>
            </a:lvl6pPr>
            <a:lvl7pPr marL="3023829" indent="0">
              <a:buNone/>
              <a:defRPr sz="1500">
                <a:solidFill>
                  <a:schemeClr val="tx1">
                    <a:tint val="75000"/>
                  </a:schemeClr>
                </a:solidFill>
              </a:defRPr>
            </a:lvl7pPr>
            <a:lvl8pPr marL="3527801" indent="0">
              <a:buNone/>
              <a:defRPr sz="1500">
                <a:solidFill>
                  <a:schemeClr val="tx1">
                    <a:tint val="75000"/>
                  </a:schemeClr>
                </a:solidFill>
              </a:defRPr>
            </a:lvl8pPr>
            <a:lvl9pPr marL="4031772" indent="0">
              <a:buNone/>
              <a:defRPr sz="15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pPr lvl="0"/>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930DBB15-84BE-4C2E-90C1-797E94C93ED5}" type="slidenum">
              <a:rPr lang="es-ES" smtClean="0"/>
              <a:t>‹Nº›</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lvl="0"/>
            <a:endParaRPr lang="es-ES"/>
          </a:p>
        </p:txBody>
      </p:sp>
      <p:sp>
        <p:nvSpPr>
          <p:cNvPr id="6" name="Footer Placeholder 5"/>
          <p:cNvSpPr>
            <a:spLocks noGrp="1"/>
          </p:cNvSpPr>
          <p:nvPr>
            <p:ph type="ftr" sz="quarter" idx="11"/>
          </p:nvPr>
        </p:nvSpPr>
        <p:spPr/>
        <p:txBody>
          <a:bodyPr/>
          <a:lstStyle/>
          <a:p>
            <a:pPr lvl="0"/>
            <a:endParaRPr lang="es-ES"/>
          </a:p>
        </p:txBody>
      </p:sp>
      <p:sp>
        <p:nvSpPr>
          <p:cNvPr id="7" name="Slide Number Placeholder 6"/>
          <p:cNvSpPr>
            <a:spLocks noGrp="1"/>
          </p:cNvSpPr>
          <p:nvPr>
            <p:ph type="sldNum" sz="quarter" idx="12"/>
          </p:nvPr>
        </p:nvSpPr>
        <p:spPr/>
        <p:txBody>
          <a:bodyPr/>
          <a:lstStyle/>
          <a:p>
            <a:pPr lvl="0"/>
            <a:fld id="{48458B7B-3496-4852-AAEE-29D17BD68EC4}" type="slidenum">
              <a:rPr lang="es-ES" smtClean="0"/>
              <a:t>‹Nº›</a:t>
            </a:fld>
            <a:endParaRPr lang="es-ES"/>
          </a:p>
        </p:txBody>
      </p:sp>
      <p:sp>
        <p:nvSpPr>
          <p:cNvPr id="12" name="Title 11"/>
          <p:cNvSpPr>
            <a:spLocks noGrp="1"/>
          </p:cNvSpPr>
          <p:nvPr>
            <p:ph type="title"/>
          </p:nvPr>
        </p:nvSpPr>
        <p:spPr/>
        <p:txBody>
          <a:bodyPr/>
          <a:lstStyle>
            <a:lvl1pPr>
              <a:defRPr>
                <a:solidFill>
                  <a:schemeClr val="tx2"/>
                </a:solidFill>
              </a:defRPr>
            </a:lvl1pPr>
          </a:lstStyle>
          <a:p>
            <a:r>
              <a:rPr lang="es-ES" smtClean="0"/>
              <a:t>Haga clic para modificar el estilo de título del patrón</a:t>
            </a:r>
            <a:endParaRPr lang="en-US" dirty="0"/>
          </a:p>
        </p:txBody>
      </p:sp>
      <p:grpSp>
        <p:nvGrpSpPr>
          <p:cNvPr id="13" name="Group 12"/>
          <p:cNvGrpSpPr/>
          <p:nvPr/>
        </p:nvGrpSpPr>
        <p:grpSpPr>
          <a:xfrm>
            <a:off x="1292692" y="1534663"/>
            <a:ext cx="7473498" cy="1015663"/>
            <a:chOff x="1172584" y="1381459"/>
            <a:chExt cx="6779110" cy="921391"/>
          </a:xfrm>
        </p:grpSpPr>
        <p:sp>
          <p:nvSpPr>
            <p:cNvPr id="14" name="TextBox 13"/>
            <p:cNvSpPr txBox="1"/>
            <p:nvPr/>
          </p:nvSpPr>
          <p:spPr>
            <a:xfrm>
              <a:off x="4147073" y="1381459"/>
              <a:ext cx="421969" cy="921391"/>
            </a:xfrm>
            <a:prstGeom prst="rect">
              <a:avLst/>
            </a:prstGeom>
            <a:noFill/>
          </p:spPr>
          <p:txBody>
            <a:bodyPr wrap="none" rtlCol="0">
              <a:spAutoFit/>
            </a:bodyPr>
            <a:lstStyle/>
            <a:p>
              <a:r>
                <a:rPr lang="en-US" sz="6000" dirty="0" smtClean="0">
                  <a:solidFill>
                    <a:schemeClr val="tx2">
                      <a:lumMod val="60000"/>
                      <a:lumOff val="40000"/>
                    </a:schemeClr>
                  </a:solidFill>
                  <a:latin typeface="Wingdings" pitchFamily="2" charset="2"/>
                </a:rPr>
                <a:t></a:t>
              </a:r>
              <a:endParaRPr lang="en-US" sz="60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8" name="Content Placeholder 7"/>
          <p:cNvSpPr>
            <a:spLocks noGrp="1"/>
          </p:cNvSpPr>
          <p:nvPr>
            <p:ph sz="quarter" idx="13"/>
          </p:nvPr>
        </p:nvSpPr>
        <p:spPr>
          <a:xfrm>
            <a:off x="756047" y="2469494"/>
            <a:ext cx="4193540" cy="427373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10" name="Content Placeholder 9"/>
          <p:cNvSpPr>
            <a:spLocks noGrp="1"/>
          </p:cNvSpPr>
          <p:nvPr>
            <p:ph sz="quarter" idx="14"/>
          </p:nvPr>
        </p:nvSpPr>
        <p:spPr>
          <a:xfrm>
            <a:off x="5120956" y="2469494"/>
            <a:ext cx="4193540" cy="427373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1159272" y="2469494"/>
            <a:ext cx="3795058" cy="725729"/>
          </a:xfrm>
        </p:spPr>
        <p:txBody>
          <a:bodyPr anchor="b"/>
          <a:lstStyle>
            <a:lvl1pPr marL="0" indent="0" algn="ctr">
              <a:buNone/>
              <a:defRPr sz="2600" b="0">
                <a:solidFill>
                  <a:schemeClr val="tx2"/>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759010" y="3249177"/>
            <a:ext cx="4193540" cy="3497610"/>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514695" y="2469494"/>
            <a:ext cx="3800396" cy="725729"/>
          </a:xfrm>
        </p:spPr>
        <p:txBody>
          <a:bodyPr anchor="b"/>
          <a:lstStyle>
            <a:lvl1pPr marL="0" indent="0" algn="ctr">
              <a:buNone/>
              <a:defRPr sz="2600" b="0">
                <a:solidFill>
                  <a:schemeClr val="tx2"/>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120819" y="3245620"/>
            <a:ext cx="4188936" cy="3497610"/>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pPr lvl="0"/>
            <a:endParaRPr lang="es-ES"/>
          </a:p>
        </p:txBody>
      </p:sp>
      <p:sp>
        <p:nvSpPr>
          <p:cNvPr id="8" name="Footer Placeholder 7"/>
          <p:cNvSpPr>
            <a:spLocks noGrp="1"/>
          </p:cNvSpPr>
          <p:nvPr>
            <p:ph type="ftr" sz="quarter" idx="11"/>
          </p:nvPr>
        </p:nvSpPr>
        <p:spPr/>
        <p:txBody>
          <a:bodyPr/>
          <a:lstStyle/>
          <a:p>
            <a:pPr lvl="0"/>
            <a:endParaRPr lang="es-ES"/>
          </a:p>
        </p:txBody>
      </p:sp>
      <p:sp>
        <p:nvSpPr>
          <p:cNvPr id="9" name="Slide Number Placeholder 8"/>
          <p:cNvSpPr>
            <a:spLocks noGrp="1"/>
          </p:cNvSpPr>
          <p:nvPr>
            <p:ph type="sldNum" sz="quarter" idx="12"/>
          </p:nvPr>
        </p:nvSpPr>
        <p:spPr/>
        <p:txBody>
          <a:bodyPr/>
          <a:lstStyle/>
          <a:p>
            <a:pPr lvl="0"/>
            <a:fld id="{C9856166-C81F-4601-BB4C-01DE44E1CCA2}" type="slidenum">
              <a:rPr lang="es-ES" smtClean="0"/>
              <a:t>‹Nº›</a:t>
            </a:fld>
            <a:endParaRPr lang="es-ES"/>
          </a:p>
        </p:txBody>
      </p:sp>
      <p:grpSp>
        <p:nvGrpSpPr>
          <p:cNvPr id="14" name="Group 13"/>
          <p:cNvGrpSpPr/>
          <p:nvPr/>
        </p:nvGrpSpPr>
        <p:grpSpPr>
          <a:xfrm>
            <a:off x="1292692" y="1534663"/>
            <a:ext cx="7473498" cy="1015663"/>
            <a:chOff x="1172584" y="1381459"/>
            <a:chExt cx="6779110" cy="921391"/>
          </a:xfrm>
        </p:grpSpPr>
        <p:sp>
          <p:nvSpPr>
            <p:cNvPr id="16" name="TextBox 15"/>
            <p:cNvSpPr txBox="1"/>
            <p:nvPr/>
          </p:nvSpPr>
          <p:spPr>
            <a:xfrm>
              <a:off x="4147073" y="1381459"/>
              <a:ext cx="421969" cy="921391"/>
            </a:xfrm>
            <a:prstGeom prst="rect">
              <a:avLst/>
            </a:prstGeom>
            <a:noFill/>
          </p:spPr>
          <p:txBody>
            <a:bodyPr wrap="none" rtlCol="0">
              <a:spAutoFit/>
            </a:bodyPr>
            <a:lstStyle/>
            <a:p>
              <a:r>
                <a:rPr lang="en-US" sz="6000" dirty="0" smtClean="0">
                  <a:solidFill>
                    <a:schemeClr val="tx2">
                      <a:lumMod val="60000"/>
                      <a:lumOff val="40000"/>
                    </a:schemeClr>
                  </a:solidFill>
                  <a:latin typeface="Wingdings" pitchFamily="2" charset="2"/>
                </a:rPr>
                <a:t></a:t>
              </a:r>
              <a:endParaRPr lang="en-US" sz="6000" dirty="0">
                <a:solidFill>
                  <a:schemeClr val="tx2">
                    <a:lumMod val="60000"/>
                    <a:lumOff val="40000"/>
                  </a:schemeClr>
                </a:solidFill>
                <a:latin typeface="Wingdings" pitchFamily="2" charset="2"/>
              </a:endParaRPr>
            </a:p>
          </p:txBody>
        </p:sp>
        <p:cxnSp>
          <p:nvCxnSpPr>
            <p:cNvPr id="17" name="Straight Connector 16"/>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pPr lvl="0"/>
            <a:endParaRPr lang="es-ES"/>
          </a:p>
        </p:txBody>
      </p:sp>
      <p:sp>
        <p:nvSpPr>
          <p:cNvPr id="4" name="Footer Placeholder 3"/>
          <p:cNvSpPr>
            <a:spLocks noGrp="1"/>
          </p:cNvSpPr>
          <p:nvPr>
            <p:ph type="ftr" sz="quarter" idx="11"/>
          </p:nvPr>
        </p:nvSpPr>
        <p:spPr/>
        <p:txBody>
          <a:bodyPr/>
          <a:lstStyle/>
          <a:p>
            <a:pPr lvl="0"/>
            <a:endParaRPr lang="es-ES"/>
          </a:p>
        </p:txBody>
      </p:sp>
      <p:sp>
        <p:nvSpPr>
          <p:cNvPr id="5" name="Slide Number Placeholder 4"/>
          <p:cNvSpPr>
            <a:spLocks noGrp="1"/>
          </p:cNvSpPr>
          <p:nvPr>
            <p:ph type="sldNum" sz="quarter" idx="12"/>
          </p:nvPr>
        </p:nvSpPr>
        <p:spPr/>
        <p:txBody>
          <a:bodyPr/>
          <a:lstStyle/>
          <a:p>
            <a:pPr lvl="0"/>
            <a:fld id="{D5C8DC74-54F1-4686-86E2-56C8C825E00F}" type="slidenum">
              <a:rPr lang="es-ES" smtClean="0"/>
              <a:t>‹Nº›</a:t>
            </a:fld>
            <a:endParaRPr lang="es-ES"/>
          </a:p>
        </p:txBody>
      </p:sp>
      <p:grpSp>
        <p:nvGrpSpPr>
          <p:cNvPr id="10" name="Group 9"/>
          <p:cNvGrpSpPr/>
          <p:nvPr/>
        </p:nvGrpSpPr>
        <p:grpSpPr>
          <a:xfrm>
            <a:off x="1292692" y="1534663"/>
            <a:ext cx="7473498" cy="1015663"/>
            <a:chOff x="1172584" y="1381459"/>
            <a:chExt cx="6779110" cy="921391"/>
          </a:xfrm>
        </p:grpSpPr>
        <p:sp>
          <p:nvSpPr>
            <p:cNvPr id="14" name="TextBox 13"/>
            <p:cNvSpPr txBox="1"/>
            <p:nvPr/>
          </p:nvSpPr>
          <p:spPr>
            <a:xfrm>
              <a:off x="4147073" y="1381459"/>
              <a:ext cx="421969" cy="921391"/>
            </a:xfrm>
            <a:prstGeom prst="rect">
              <a:avLst/>
            </a:prstGeom>
            <a:noFill/>
          </p:spPr>
          <p:txBody>
            <a:bodyPr wrap="none" rtlCol="0">
              <a:spAutoFit/>
            </a:bodyPr>
            <a:lstStyle/>
            <a:p>
              <a:r>
                <a:rPr lang="en-US" sz="6000" dirty="0" smtClean="0">
                  <a:solidFill>
                    <a:schemeClr val="tx2">
                      <a:lumMod val="60000"/>
                      <a:lumOff val="40000"/>
                    </a:schemeClr>
                  </a:solidFill>
                  <a:latin typeface="Wingdings" pitchFamily="2" charset="2"/>
                </a:rPr>
                <a:t></a:t>
              </a:r>
              <a:endParaRPr lang="en-US" sz="60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s-ES"/>
          </a:p>
        </p:txBody>
      </p:sp>
      <p:sp>
        <p:nvSpPr>
          <p:cNvPr id="3" name="Footer Placeholder 2"/>
          <p:cNvSpPr>
            <a:spLocks noGrp="1"/>
          </p:cNvSpPr>
          <p:nvPr>
            <p:ph type="ftr" sz="quarter" idx="11"/>
          </p:nvPr>
        </p:nvSpPr>
        <p:spPr/>
        <p:txBody>
          <a:bodyPr/>
          <a:lstStyle/>
          <a:p>
            <a:pPr lvl="0"/>
            <a:endParaRPr lang="es-ES"/>
          </a:p>
        </p:txBody>
      </p:sp>
      <p:sp>
        <p:nvSpPr>
          <p:cNvPr id="4" name="Slide Number Placeholder 3"/>
          <p:cNvSpPr>
            <a:spLocks noGrp="1"/>
          </p:cNvSpPr>
          <p:nvPr>
            <p:ph type="sldNum" sz="quarter" idx="12"/>
          </p:nvPr>
        </p:nvSpPr>
        <p:spPr/>
        <p:txBody>
          <a:bodyPr/>
          <a:lstStyle/>
          <a:p>
            <a:pPr lvl="0"/>
            <a:fld id="{7F234221-A875-46EB-9B2A-0D3346C491C5}" type="slidenum">
              <a:rPr lang="es-ES" smtClean="0"/>
              <a:t>‹Nº›</a:t>
            </a:fld>
            <a:endParaRPr lang="es-E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96925" y="4857750"/>
            <a:ext cx="8567738" cy="1501775"/>
          </a:xfrm>
        </p:spPr>
        <p:txBody>
          <a:bodyPr anchor="t"/>
          <a:lstStyle>
            <a:lvl1pPr algn="l">
              <a:defRPr sz="4000" b="1" cap="all"/>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796925" y="3203575"/>
            <a:ext cx="8567738" cy="165417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pPr lvl="0"/>
            <a:endParaRPr lang="es-ES"/>
          </a:p>
        </p:txBody>
      </p:sp>
      <p:sp>
        <p:nvSpPr>
          <p:cNvPr id="5" name="4 Marcador de pie de página"/>
          <p:cNvSpPr>
            <a:spLocks noGrp="1"/>
          </p:cNvSpPr>
          <p:nvPr>
            <p:ph type="ftr" sz="quarter" idx="11"/>
          </p:nvPr>
        </p:nvSpPr>
        <p:spPr/>
        <p:txBody>
          <a:bodyPr/>
          <a:lstStyle/>
          <a:p>
            <a:pPr lvl="0"/>
            <a:endParaRPr lang="es-ES"/>
          </a:p>
        </p:txBody>
      </p:sp>
      <p:sp>
        <p:nvSpPr>
          <p:cNvPr id="6" name="5 Marcador de número de diapositiva"/>
          <p:cNvSpPr>
            <a:spLocks noGrp="1"/>
          </p:cNvSpPr>
          <p:nvPr>
            <p:ph type="sldNum" sz="quarter" idx="12"/>
          </p:nvPr>
        </p:nvSpPr>
        <p:spPr/>
        <p:txBody>
          <a:bodyPr/>
          <a:lstStyle/>
          <a:p>
            <a:pPr lvl="0"/>
            <a:fld id="{C43A1AFF-8B0B-4135-A35D-41B3858F7F8E}" type="slidenum">
              <a:t>‹Nº›</a:t>
            </a:fld>
            <a:endParaRPr lang="es-ES"/>
          </a:p>
        </p:txBody>
      </p:sp>
    </p:spTree>
    <p:extLst>
      <p:ext uri="{BB962C8B-B14F-4D97-AF65-F5344CB8AC3E}">
        <p14:creationId xmlns:p14="http://schemas.microsoft.com/office/powerpoint/2010/main" val="35214587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550274" y="1849900"/>
            <a:ext cx="3773050" cy="2079981"/>
          </a:xfrm>
        </p:spPr>
        <p:txBody>
          <a:bodyPr anchor="b"/>
          <a:lstStyle>
            <a:lvl1pPr algn="l">
              <a:defRPr sz="3100" b="0"/>
            </a:lvl1pPr>
          </a:lstStyle>
          <a:p>
            <a:r>
              <a:rPr lang="es-ES" smtClean="0"/>
              <a:t>Haga clic para modificar el estilo de título del patrón</a:t>
            </a:r>
            <a:endParaRPr lang="en-US"/>
          </a:p>
        </p:txBody>
      </p:sp>
      <p:sp>
        <p:nvSpPr>
          <p:cNvPr id="3" name="Content Placeholder 2"/>
          <p:cNvSpPr>
            <a:spLocks noGrp="1"/>
          </p:cNvSpPr>
          <p:nvPr>
            <p:ph idx="1"/>
          </p:nvPr>
        </p:nvSpPr>
        <p:spPr>
          <a:xfrm>
            <a:off x="762884" y="616633"/>
            <a:ext cx="4538339" cy="6136328"/>
          </a:xfrm>
        </p:spPr>
        <p:txBody>
          <a:bodyPr anchor="ctr"/>
          <a:lstStyle>
            <a:lvl1pPr>
              <a:defRPr sz="2600"/>
            </a:lvl1pPr>
            <a:lvl2pPr>
              <a:defRPr sz="2400"/>
            </a:lvl2pPr>
            <a:lvl3pPr>
              <a:defRPr sz="2200"/>
            </a:lvl3pPr>
            <a:lvl4pPr>
              <a:defRPr sz="2000"/>
            </a:lvl4pPr>
            <a:lvl5pPr>
              <a:defRPr sz="1800"/>
            </a:lvl5pPr>
            <a:lvl6pPr>
              <a:defRPr sz="2200"/>
            </a:lvl6pPr>
            <a:lvl7pPr>
              <a:defRPr sz="2200"/>
            </a:lvl7pPr>
            <a:lvl8pPr>
              <a:defRPr sz="2200"/>
            </a:lvl8pPr>
            <a:lvl9pPr>
              <a:defRPr sz="2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5550274" y="3972536"/>
            <a:ext cx="3761190" cy="2774845"/>
          </a:xfrm>
        </p:spPr>
        <p:txBody>
          <a:bodyPr>
            <a:normAutofit/>
          </a:bodyPr>
          <a:lstStyle>
            <a:lvl1pPr marL="0" indent="0">
              <a:buNone/>
              <a:defRPr sz="18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pPr lvl="0"/>
            <a:endParaRPr lang="es-ES"/>
          </a:p>
        </p:txBody>
      </p:sp>
      <p:sp>
        <p:nvSpPr>
          <p:cNvPr id="6" name="Footer Placeholder 5"/>
          <p:cNvSpPr>
            <a:spLocks noGrp="1"/>
          </p:cNvSpPr>
          <p:nvPr>
            <p:ph type="ftr" sz="quarter" idx="11"/>
          </p:nvPr>
        </p:nvSpPr>
        <p:spPr/>
        <p:txBody>
          <a:bodyPr/>
          <a:lstStyle/>
          <a:p>
            <a:pPr lvl="0"/>
            <a:endParaRPr lang="es-ES"/>
          </a:p>
        </p:txBody>
      </p:sp>
      <p:sp>
        <p:nvSpPr>
          <p:cNvPr id="7" name="Slide Number Placeholder 6"/>
          <p:cNvSpPr>
            <a:spLocks noGrp="1"/>
          </p:cNvSpPr>
          <p:nvPr>
            <p:ph type="sldNum" sz="quarter" idx="12"/>
          </p:nvPr>
        </p:nvSpPr>
        <p:spPr/>
        <p:txBody>
          <a:bodyPr/>
          <a:lstStyle/>
          <a:p>
            <a:pPr lvl="0"/>
            <a:fld id="{BA6EA3A6-C3A8-44A3-BBBD-B60E4506CDEA}" type="slidenum">
              <a:rPr lang="es-ES" smtClean="0"/>
              <a:t>‹Nº›</a:t>
            </a:fld>
            <a:endParaRPr lang="es-E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47152" y="5146508"/>
            <a:ext cx="8562601" cy="710694"/>
          </a:xfrm>
        </p:spPr>
        <p:txBody>
          <a:bodyPr anchor="b"/>
          <a:lstStyle>
            <a:lvl1pPr algn="ctr">
              <a:defRPr sz="3100" b="0"/>
            </a:lvl1pPr>
          </a:lstStyle>
          <a:p>
            <a:r>
              <a:rPr lang="es-ES" smtClean="0"/>
              <a:t>Haga clic para modificar el estilo de título del patrón</a:t>
            </a:r>
            <a:endParaRPr lang="en-US"/>
          </a:p>
        </p:txBody>
      </p:sp>
      <p:sp>
        <p:nvSpPr>
          <p:cNvPr id="3" name="Picture Placeholder 2"/>
          <p:cNvSpPr>
            <a:spLocks noGrp="1"/>
          </p:cNvSpPr>
          <p:nvPr>
            <p:ph type="pic" idx="1"/>
          </p:nvPr>
        </p:nvSpPr>
        <p:spPr>
          <a:xfrm rot="240000">
            <a:off x="2407479" y="735206"/>
            <a:ext cx="5260971" cy="3966146"/>
          </a:xfrm>
          <a:solidFill>
            <a:srgbClr val="FFFFFF">
              <a:shade val="85000"/>
            </a:srgbClr>
          </a:solidFill>
          <a:ln w="190500" cap="sq">
            <a:solidFill>
              <a:srgbClr val="FFFFFF"/>
            </a:solidFill>
            <a:miter lim="800000"/>
          </a:ln>
          <a:effectLst>
            <a:outerShdw blurRad="65000" dist="50800" dir="12900000" kx="195000" ky="145000" algn="tl" rotWithShape="0">
              <a:srgbClr val="000000">
                <a:alpha val="24000"/>
              </a:srgbClr>
            </a:outerShdw>
          </a:effectLst>
          <a:scene3d>
            <a:camera prst="orthographicFront">
              <a:rot lat="0" lon="0" rev="360000"/>
            </a:camera>
            <a:lightRig rig="twoPt" dir="t">
              <a:rot lat="0" lon="0" rev="7200000"/>
            </a:lightRig>
          </a:scene3d>
          <a:sp3d contourW="12700">
            <a:bevelT w="25400" h="19050"/>
            <a:contourClr>
              <a:srgbClr val="969696"/>
            </a:contourClr>
          </a:sp3d>
        </p:spPr>
        <p:txBody>
          <a:bodyPr/>
          <a:lstStyle>
            <a:lvl1pPr marL="0" indent="0">
              <a:buNone/>
              <a:defRPr sz="35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759012" y="5869062"/>
            <a:ext cx="8550742" cy="887211"/>
          </a:xfrm>
        </p:spPr>
        <p:txBody>
          <a:bodyPr>
            <a:normAutofit/>
          </a:bodyPr>
          <a:lstStyle>
            <a:lvl1pPr marL="0" indent="0" algn="ctr">
              <a:buNone/>
              <a:defRPr sz="18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pPr lvl="0"/>
            <a:endParaRPr lang="es-ES"/>
          </a:p>
        </p:txBody>
      </p:sp>
      <p:sp>
        <p:nvSpPr>
          <p:cNvPr id="6" name="Footer Placeholder 5"/>
          <p:cNvSpPr>
            <a:spLocks noGrp="1"/>
          </p:cNvSpPr>
          <p:nvPr>
            <p:ph type="ftr" sz="quarter" idx="11"/>
          </p:nvPr>
        </p:nvSpPr>
        <p:spPr/>
        <p:txBody>
          <a:bodyPr/>
          <a:lstStyle/>
          <a:p>
            <a:pPr lvl="0"/>
            <a:endParaRPr lang="es-ES"/>
          </a:p>
        </p:txBody>
      </p:sp>
      <p:sp>
        <p:nvSpPr>
          <p:cNvPr id="7" name="Slide Number Placeholder 6"/>
          <p:cNvSpPr>
            <a:spLocks noGrp="1"/>
          </p:cNvSpPr>
          <p:nvPr>
            <p:ph type="sldNum" sz="quarter" idx="12"/>
          </p:nvPr>
        </p:nvSpPr>
        <p:spPr/>
        <p:txBody>
          <a:bodyPr/>
          <a:lstStyle/>
          <a:p>
            <a:pPr lvl="0"/>
            <a:fld id="{07803EB0-4E55-4F32-87F6-54B3C114D080}" type="slidenum">
              <a:rPr lang="es-ES" smtClean="0"/>
              <a:t>‹Nº›</a:t>
            </a:fld>
            <a:endParaRPr lang="es-E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pPr lvl="0"/>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C5E21780-DDF3-4FDF-A295-AEAA954A7ADE}" type="slidenum">
              <a:rPr lang="es-ES" smtClean="0"/>
              <a:t>‹Nº›</a:t>
            </a:fld>
            <a:endParaRPr lang="es-ES"/>
          </a:p>
        </p:txBody>
      </p:sp>
      <p:grpSp>
        <p:nvGrpSpPr>
          <p:cNvPr id="11" name="Group 10"/>
          <p:cNvGrpSpPr/>
          <p:nvPr/>
        </p:nvGrpSpPr>
        <p:grpSpPr>
          <a:xfrm>
            <a:off x="1292692" y="1534663"/>
            <a:ext cx="7473498" cy="1015663"/>
            <a:chOff x="1172584" y="1381459"/>
            <a:chExt cx="6779110" cy="921391"/>
          </a:xfrm>
        </p:grpSpPr>
        <p:sp>
          <p:nvSpPr>
            <p:cNvPr id="15" name="TextBox 14"/>
            <p:cNvSpPr txBox="1"/>
            <p:nvPr/>
          </p:nvSpPr>
          <p:spPr>
            <a:xfrm>
              <a:off x="4147073" y="1381459"/>
              <a:ext cx="421969" cy="921391"/>
            </a:xfrm>
            <a:prstGeom prst="rect">
              <a:avLst/>
            </a:prstGeom>
            <a:noFill/>
          </p:spPr>
          <p:txBody>
            <a:bodyPr wrap="none" rtlCol="0">
              <a:spAutoFit/>
            </a:bodyPr>
            <a:lstStyle/>
            <a:p>
              <a:r>
                <a:rPr lang="en-US" sz="6000" dirty="0" smtClean="0">
                  <a:solidFill>
                    <a:schemeClr val="tx2">
                      <a:lumMod val="60000"/>
                      <a:lumOff val="40000"/>
                    </a:schemeClr>
                  </a:solidFill>
                  <a:latin typeface="Wingdings" pitchFamily="2" charset="2"/>
                </a:rPr>
                <a:t></a:t>
              </a:r>
              <a:endParaRPr lang="en-US" sz="6000" dirty="0">
                <a:solidFill>
                  <a:schemeClr val="tx2">
                    <a:lumMod val="60000"/>
                    <a:lumOff val="40000"/>
                  </a:schemeClr>
                </a:solidFill>
                <a:latin typeface="Wingdings" pitchFamily="2" charset="2"/>
              </a:endParaRPr>
            </a:p>
          </p:txBody>
        </p:sp>
        <p:cxnSp>
          <p:nvCxnSpPr>
            <p:cNvPr id="16" name="Straight Connector 15"/>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59663" y="616633"/>
            <a:ext cx="1850091" cy="613632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759011" y="936807"/>
            <a:ext cx="6072096" cy="553783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pPr lvl="0"/>
            <a:endParaRPr lang="es-ES"/>
          </a:p>
        </p:txBody>
      </p:sp>
      <p:sp>
        <p:nvSpPr>
          <p:cNvPr id="5" name="Footer Placeholder 4"/>
          <p:cNvSpPr>
            <a:spLocks noGrp="1"/>
          </p:cNvSpPr>
          <p:nvPr>
            <p:ph type="ftr" sz="quarter" idx="11"/>
          </p:nvPr>
        </p:nvSpPr>
        <p:spPr/>
        <p:txBody>
          <a:bodyPr/>
          <a:lstStyle/>
          <a:p>
            <a:pPr lvl="0"/>
            <a:endParaRPr lang="es-ES"/>
          </a:p>
        </p:txBody>
      </p:sp>
      <p:sp>
        <p:nvSpPr>
          <p:cNvPr id="6" name="Slide Number Placeholder 5"/>
          <p:cNvSpPr>
            <a:spLocks noGrp="1"/>
          </p:cNvSpPr>
          <p:nvPr>
            <p:ph type="sldNum" sz="quarter" idx="12"/>
          </p:nvPr>
        </p:nvSpPr>
        <p:spPr/>
        <p:txBody>
          <a:bodyPr/>
          <a:lstStyle/>
          <a:p>
            <a:pPr lvl="0"/>
            <a:fld id="{D085D0B9-0464-43AF-9690-B83E247BE535}" type="slidenum">
              <a:rPr lang="es-ES" smtClean="0"/>
              <a:t>‹Nº›</a:t>
            </a:fld>
            <a:endParaRPr lang="es-ES"/>
          </a:p>
        </p:txBody>
      </p:sp>
      <p:grpSp>
        <p:nvGrpSpPr>
          <p:cNvPr id="11" name="Group 10"/>
          <p:cNvGrpSpPr/>
          <p:nvPr/>
        </p:nvGrpSpPr>
        <p:grpSpPr>
          <a:xfrm rot="5400000">
            <a:off x="4309775" y="3176644"/>
            <a:ext cx="6040855" cy="1015662"/>
            <a:chOff x="1815339" y="1382476"/>
            <a:chExt cx="5480154" cy="921294"/>
          </a:xfrm>
        </p:grpSpPr>
        <p:sp>
          <p:nvSpPr>
            <p:cNvPr id="12" name="TextBox 11"/>
            <p:cNvSpPr txBox="1"/>
            <p:nvPr/>
          </p:nvSpPr>
          <p:spPr>
            <a:xfrm>
              <a:off x="4374647" y="1382476"/>
              <a:ext cx="422014" cy="921294"/>
            </a:xfrm>
            <a:prstGeom prst="rect">
              <a:avLst/>
            </a:prstGeom>
            <a:noFill/>
          </p:spPr>
          <p:txBody>
            <a:bodyPr wrap="none" rtlCol="0">
              <a:spAutoFit/>
            </a:bodyPr>
            <a:lstStyle/>
            <a:p>
              <a:r>
                <a:rPr lang="en-US" sz="6000" dirty="0" smtClean="0">
                  <a:solidFill>
                    <a:schemeClr val="tx2">
                      <a:lumMod val="60000"/>
                      <a:lumOff val="40000"/>
                    </a:schemeClr>
                  </a:solidFill>
                  <a:latin typeface="Wingdings" pitchFamily="2" charset="2"/>
                </a:rPr>
                <a:t></a:t>
              </a:r>
              <a:endParaRPr lang="en-US" sz="6000" dirty="0">
                <a:solidFill>
                  <a:schemeClr val="tx2">
                    <a:lumMod val="60000"/>
                    <a:lumOff val="40000"/>
                  </a:schemeClr>
                </a:solidFill>
                <a:latin typeface="Wingdings" pitchFamily="2" charset="2"/>
              </a:endParaRPr>
            </a:p>
          </p:txBody>
        </p:sp>
        <p:cxnSp>
          <p:nvCxnSpPr>
            <p:cNvPr id="13" name="Straight Connector 12"/>
            <p:cNvCxnSpPr/>
            <p:nvPr/>
          </p:nvCxnSpPr>
          <p:spPr>
            <a:xfrm flipH="1" flipV="1">
              <a:off x="1815339" y="1924709"/>
              <a:ext cx="2468880" cy="2505"/>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4826613" y="1927417"/>
              <a:ext cx="2468880"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sz="half" idx="1"/>
          </p:nvPr>
        </p:nvSpPr>
        <p:spPr>
          <a:xfrm>
            <a:off x="503238" y="1768475"/>
            <a:ext cx="4459287" cy="4384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contenido"/>
          <p:cNvSpPr>
            <a:spLocks noGrp="1"/>
          </p:cNvSpPr>
          <p:nvPr>
            <p:ph sz="half" idx="2"/>
          </p:nvPr>
        </p:nvSpPr>
        <p:spPr>
          <a:xfrm>
            <a:off x="5114925" y="1768475"/>
            <a:ext cx="4460875" cy="4384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4 Marcador de fecha"/>
          <p:cNvSpPr>
            <a:spLocks noGrp="1"/>
          </p:cNvSpPr>
          <p:nvPr>
            <p:ph type="dt" sz="half" idx="10"/>
          </p:nvPr>
        </p:nvSpPr>
        <p:spPr/>
        <p:txBody>
          <a:bodyPr/>
          <a:lstStyle/>
          <a:p>
            <a:pPr lvl="0"/>
            <a:endParaRPr lang="es-ES"/>
          </a:p>
        </p:txBody>
      </p:sp>
      <p:sp>
        <p:nvSpPr>
          <p:cNvPr id="6" name="5 Marcador de pie de página"/>
          <p:cNvSpPr>
            <a:spLocks noGrp="1"/>
          </p:cNvSpPr>
          <p:nvPr>
            <p:ph type="ftr" sz="quarter" idx="11"/>
          </p:nvPr>
        </p:nvSpPr>
        <p:spPr/>
        <p:txBody>
          <a:bodyPr/>
          <a:lstStyle/>
          <a:p>
            <a:pPr lvl="0"/>
            <a:endParaRPr lang="es-ES"/>
          </a:p>
        </p:txBody>
      </p:sp>
      <p:sp>
        <p:nvSpPr>
          <p:cNvPr id="7" name="6 Marcador de número de diapositiva"/>
          <p:cNvSpPr>
            <a:spLocks noGrp="1"/>
          </p:cNvSpPr>
          <p:nvPr>
            <p:ph type="sldNum" sz="quarter" idx="12"/>
          </p:nvPr>
        </p:nvSpPr>
        <p:spPr/>
        <p:txBody>
          <a:bodyPr/>
          <a:lstStyle/>
          <a:p>
            <a:pPr lvl="0"/>
            <a:fld id="{4EDFECE7-4D62-4F2B-B90E-337FA0DB160D}" type="slidenum">
              <a:t>‹Nº›</a:t>
            </a:fld>
            <a:endParaRPr lang="es-ES"/>
          </a:p>
        </p:txBody>
      </p:sp>
    </p:spTree>
    <p:extLst>
      <p:ext uri="{BB962C8B-B14F-4D97-AF65-F5344CB8AC3E}">
        <p14:creationId xmlns:p14="http://schemas.microsoft.com/office/powerpoint/2010/main" val="29496714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504825" y="303213"/>
            <a:ext cx="9072563" cy="1258887"/>
          </a:xfrm>
        </p:spPr>
        <p:txBody>
          <a:bodyPr/>
          <a:lstStyle>
            <a:lvl1pPr>
              <a:defRPr/>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4 Marcador de texto"/>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6 Marcador de fecha"/>
          <p:cNvSpPr>
            <a:spLocks noGrp="1"/>
          </p:cNvSpPr>
          <p:nvPr>
            <p:ph type="dt" sz="half" idx="10"/>
          </p:nvPr>
        </p:nvSpPr>
        <p:spPr/>
        <p:txBody>
          <a:bodyPr/>
          <a:lstStyle/>
          <a:p>
            <a:pPr lvl="0"/>
            <a:endParaRPr lang="es-ES"/>
          </a:p>
        </p:txBody>
      </p:sp>
      <p:sp>
        <p:nvSpPr>
          <p:cNvPr id="8" name="7 Marcador de pie de página"/>
          <p:cNvSpPr>
            <a:spLocks noGrp="1"/>
          </p:cNvSpPr>
          <p:nvPr>
            <p:ph type="ftr" sz="quarter" idx="11"/>
          </p:nvPr>
        </p:nvSpPr>
        <p:spPr/>
        <p:txBody>
          <a:bodyPr/>
          <a:lstStyle/>
          <a:p>
            <a:pPr lvl="0"/>
            <a:endParaRPr lang="es-ES"/>
          </a:p>
        </p:txBody>
      </p:sp>
      <p:sp>
        <p:nvSpPr>
          <p:cNvPr id="9" name="8 Marcador de número de diapositiva"/>
          <p:cNvSpPr>
            <a:spLocks noGrp="1"/>
          </p:cNvSpPr>
          <p:nvPr>
            <p:ph type="sldNum" sz="quarter" idx="12"/>
          </p:nvPr>
        </p:nvSpPr>
        <p:spPr/>
        <p:txBody>
          <a:bodyPr/>
          <a:lstStyle/>
          <a:p>
            <a:pPr lvl="0"/>
            <a:fld id="{ADFC16B3-8EA8-4ABF-B0FC-37B65DE1E2E2}" type="slidenum">
              <a:t>‹Nº›</a:t>
            </a:fld>
            <a:endParaRPr lang="es-ES"/>
          </a:p>
        </p:txBody>
      </p:sp>
    </p:spTree>
    <p:extLst>
      <p:ext uri="{BB962C8B-B14F-4D97-AF65-F5344CB8AC3E}">
        <p14:creationId xmlns:p14="http://schemas.microsoft.com/office/powerpoint/2010/main" val="677012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fecha"/>
          <p:cNvSpPr>
            <a:spLocks noGrp="1"/>
          </p:cNvSpPr>
          <p:nvPr>
            <p:ph type="dt" sz="half" idx="10"/>
          </p:nvPr>
        </p:nvSpPr>
        <p:spPr/>
        <p:txBody>
          <a:bodyPr/>
          <a:lstStyle/>
          <a:p>
            <a:pPr lvl="0"/>
            <a:endParaRPr lang="es-ES"/>
          </a:p>
        </p:txBody>
      </p:sp>
      <p:sp>
        <p:nvSpPr>
          <p:cNvPr id="4" name="3 Marcador de pie de página"/>
          <p:cNvSpPr>
            <a:spLocks noGrp="1"/>
          </p:cNvSpPr>
          <p:nvPr>
            <p:ph type="ftr" sz="quarter" idx="11"/>
          </p:nvPr>
        </p:nvSpPr>
        <p:spPr/>
        <p:txBody>
          <a:bodyPr/>
          <a:lstStyle/>
          <a:p>
            <a:pPr lvl="0"/>
            <a:endParaRPr lang="es-ES"/>
          </a:p>
        </p:txBody>
      </p:sp>
      <p:sp>
        <p:nvSpPr>
          <p:cNvPr id="5" name="4 Marcador de número de diapositiva"/>
          <p:cNvSpPr>
            <a:spLocks noGrp="1"/>
          </p:cNvSpPr>
          <p:nvPr>
            <p:ph type="sldNum" sz="quarter" idx="12"/>
          </p:nvPr>
        </p:nvSpPr>
        <p:spPr/>
        <p:txBody>
          <a:bodyPr/>
          <a:lstStyle/>
          <a:p>
            <a:pPr lvl="0"/>
            <a:fld id="{D34035E3-9A7C-401C-88B0-A0BF5B6490C2}" type="slidenum">
              <a:t>‹Nº›</a:t>
            </a:fld>
            <a:endParaRPr lang="es-ES"/>
          </a:p>
        </p:txBody>
      </p:sp>
    </p:spTree>
    <p:extLst>
      <p:ext uri="{BB962C8B-B14F-4D97-AF65-F5344CB8AC3E}">
        <p14:creationId xmlns:p14="http://schemas.microsoft.com/office/powerpoint/2010/main" val="10169899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lvl="0"/>
            <a:endParaRPr lang="es-ES"/>
          </a:p>
        </p:txBody>
      </p:sp>
      <p:sp>
        <p:nvSpPr>
          <p:cNvPr id="3" name="2 Marcador de pie de página"/>
          <p:cNvSpPr>
            <a:spLocks noGrp="1"/>
          </p:cNvSpPr>
          <p:nvPr>
            <p:ph type="ftr" sz="quarter" idx="11"/>
          </p:nvPr>
        </p:nvSpPr>
        <p:spPr/>
        <p:txBody>
          <a:bodyPr/>
          <a:lstStyle/>
          <a:p>
            <a:pPr lvl="0"/>
            <a:endParaRPr lang="es-ES"/>
          </a:p>
        </p:txBody>
      </p:sp>
      <p:sp>
        <p:nvSpPr>
          <p:cNvPr id="4" name="3 Marcador de número de diapositiva"/>
          <p:cNvSpPr>
            <a:spLocks noGrp="1"/>
          </p:cNvSpPr>
          <p:nvPr>
            <p:ph type="sldNum" sz="quarter" idx="12"/>
          </p:nvPr>
        </p:nvSpPr>
        <p:spPr/>
        <p:txBody>
          <a:bodyPr/>
          <a:lstStyle/>
          <a:p>
            <a:pPr lvl="0"/>
            <a:fld id="{FFA8E757-3403-4FD4-9A15-912E640D411C}" type="slidenum">
              <a:t>‹Nº›</a:t>
            </a:fld>
            <a:endParaRPr lang="es-ES"/>
          </a:p>
        </p:txBody>
      </p:sp>
    </p:spTree>
    <p:extLst>
      <p:ext uri="{BB962C8B-B14F-4D97-AF65-F5344CB8AC3E}">
        <p14:creationId xmlns:p14="http://schemas.microsoft.com/office/powerpoint/2010/main" val="1181045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04825" y="301625"/>
            <a:ext cx="3316288" cy="1279525"/>
          </a:xfrm>
        </p:spPr>
        <p:txBody>
          <a:bodyPr anchor="b"/>
          <a:lstStyle>
            <a:lvl1pPr algn="l">
              <a:defRPr sz="2000" b="1"/>
            </a:lvl1pPr>
          </a:lstStyle>
          <a:p>
            <a:r>
              <a:rPr lang="es-ES" smtClean="0"/>
              <a:t>Haga clic para modificar el estilo de título del patrón</a:t>
            </a:r>
            <a:endParaRPr lang="en-US"/>
          </a:p>
        </p:txBody>
      </p:sp>
      <p:sp>
        <p:nvSpPr>
          <p:cNvPr id="3" name="2 Marcador de contenido"/>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texto"/>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pPr lvl="0"/>
            <a:endParaRPr lang="es-ES"/>
          </a:p>
        </p:txBody>
      </p:sp>
      <p:sp>
        <p:nvSpPr>
          <p:cNvPr id="6" name="5 Marcador de pie de página"/>
          <p:cNvSpPr>
            <a:spLocks noGrp="1"/>
          </p:cNvSpPr>
          <p:nvPr>
            <p:ph type="ftr" sz="quarter" idx="11"/>
          </p:nvPr>
        </p:nvSpPr>
        <p:spPr/>
        <p:txBody>
          <a:bodyPr/>
          <a:lstStyle/>
          <a:p>
            <a:pPr lvl="0"/>
            <a:endParaRPr lang="es-ES"/>
          </a:p>
        </p:txBody>
      </p:sp>
      <p:sp>
        <p:nvSpPr>
          <p:cNvPr id="7" name="6 Marcador de número de diapositiva"/>
          <p:cNvSpPr>
            <a:spLocks noGrp="1"/>
          </p:cNvSpPr>
          <p:nvPr>
            <p:ph type="sldNum" sz="quarter" idx="12"/>
          </p:nvPr>
        </p:nvSpPr>
        <p:spPr/>
        <p:txBody>
          <a:bodyPr/>
          <a:lstStyle/>
          <a:p>
            <a:pPr lvl="0"/>
            <a:fld id="{DE160953-B8F1-46BB-BFF4-652A728D5A10}" type="slidenum">
              <a:t>‹Nº›</a:t>
            </a:fld>
            <a:endParaRPr lang="es-ES"/>
          </a:p>
        </p:txBody>
      </p:sp>
    </p:spTree>
    <p:extLst>
      <p:ext uri="{BB962C8B-B14F-4D97-AF65-F5344CB8AC3E}">
        <p14:creationId xmlns:p14="http://schemas.microsoft.com/office/powerpoint/2010/main" val="28329042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976438" y="5291138"/>
            <a:ext cx="6048375" cy="625475"/>
          </a:xfrm>
        </p:spPr>
        <p:txBody>
          <a:bodyPr anchor="b"/>
          <a:lstStyle>
            <a:lvl1pPr algn="l">
              <a:defRPr sz="2000" b="1"/>
            </a:lvl1pPr>
          </a:lstStyle>
          <a:p>
            <a:r>
              <a:rPr lang="es-ES" smtClean="0"/>
              <a:t>Haga clic para modificar el estilo de título del patrón</a:t>
            </a:r>
            <a:endParaRPr lang="en-US"/>
          </a:p>
        </p:txBody>
      </p:sp>
      <p:sp>
        <p:nvSpPr>
          <p:cNvPr id="3" name="2 Marcador de posición de imagen"/>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3 Marcador de texto"/>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pPr lvl="0"/>
            <a:endParaRPr lang="es-ES"/>
          </a:p>
        </p:txBody>
      </p:sp>
      <p:sp>
        <p:nvSpPr>
          <p:cNvPr id="6" name="5 Marcador de pie de página"/>
          <p:cNvSpPr>
            <a:spLocks noGrp="1"/>
          </p:cNvSpPr>
          <p:nvPr>
            <p:ph type="ftr" sz="quarter" idx="11"/>
          </p:nvPr>
        </p:nvSpPr>
        <p:spPr/>
        <p:txBody>
          <a:bodyPr/>
          <a:lstStyle/>
          <a:p>
            <a:pPr lvl="0"/>
            <a:endParaRPr lang="es-ES"/>
          </a:p>
        </p:txBody>
      </p:sp>
      <p:sp>
        <p:nvSpPr>
          <p:cNvPr id="7" name="6 Marcador de número de diapositiva"/>
          <p:cNvSpPr>
            <a:spLocks noGrp="1"/>
          </p:cNvSpPr>
          <p:nvPr>
            <p:ph type="sldNum" sz="quarter" idx="12"/>
          </p:nvPr>
        </p:nvSpPr>
        <p:spPr/>
        <p:txBody>
          <a:bodyPr/>
          <a:lstStyle/>
          <a:p>
            <a:pPr lvl="0"/>
            <a:fld id="{5F4924E7-DD55-42F0-B66B-7915D6CE991C}" type="slidenum">
              <a:t>‹Nº›</a:t>
            </a:fld>
            <a:endParaRPr lang="es-ES"/>
          </a:p>
        </p:txBody>
      </p:sp>
    </p:spTree>
    <p:extLst>
      <p:ext uri="{BB962C8B-B14F-4D97-AF65-F5344CB8AC3E}">
        <p14:creationId xmlns:p14="http://schemas.microsoft.com/office/powerpoint/2010/main" val="1705318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1 Marcador de título"/>
          <p:cNvSpPr txBox="1">
            <a:spLocks noGrp="1"/>
          </p:cNvSpPr>
          <p:nvPr>
            <p:ph type="title"/>
          </p:nvPr>
        </p:nvSpPr>
        <p:spPr>
          <a:xfrm>
            <a:off x="503999" y="301320"/>
            <a:ext cx="9071640" cy="126216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s-ES"/>
          </a:p>
        </p:txBody>
      </p:sp>
      <p:sp>
        <p:nvSpPr>
          <p:cNvPr id="3" name="2 Marcador de texto"/>
          <p:cNvSpPr txBox="1">
            <a:spLocks noGrp="1"/>
          </p:cNvSpPr>
          <p:nvPr>
            <p:ph type="body" idx="1"/>
          </p:nvPr>
        </p:nvSpPr>
        <p:spPr>
          <a:xfrm>
            <a:off x="503999" y="1769040"/>
            <a:ext cx="9071640" cy="4384440"/>
          </a:xfrm>
          <a:prstGeom prst="rect">
            <a:avLst/>
          </a:prstGeom>
          <a:noFill/>
          <a:ln>
            <a:noFill/>
          </a:ln>
        </p:spPr>
        <p:txBody>
          <a:bodyPr lIns="0" tIns="0" rIns="0" bIns="0"/>
          <a:lstStyle>
            <a:defPPr marL="432000" lvl="0" indent="-324000">
              <a:spcBef>
                <a:spcPts val="1417"/>
              </a:spcBef>
              <a:spcAft>
                <a:spcPts val="0"/>
              </a:spcAft>
              <a:buSzPct val="45000"/>
              <a:buFont typeface="StarSymbol"/>
              <a:buNone/>
              <a:defRPr lang="es-ES" sz="3200" b="0" i="0" u="none" strike="noStrike" kern="1200" cap="none">
                <a:ln>
                  <a:noFill/>
                </a:ln>
                <a:highlight>
                  <a:scrgbClr r="0" g="0" b="0">
                    <a:alpha val="0"/>
                  </a:scrgbClr>
                </a:highlight>
                <a:latin typeface="Liberation Sans" pitchFamily="18"/>
                <a:ea typeface="Droid Sans Fallback" pitchFamily="2"/>
                <a:cs typeface="FreeSans" pitchFamily="2"/>
              </a:defRPr>
            </a:defPPr>
            <a:lvl1pPr marL="432000" lvl="0" indent="-324000">
              <a:spcBef>
                <a:spcPts val="1417"/>
              </a:spcBef>
              <a:spcAft>
                <a:spcPts val="0"/>
              </a:spcAft>
              <a:buSzPct val="45000"/>
              <a:buFont typeface="StarSymbol"/>
              <a:buChar char="●"/>
              <a:defRPr lang="es-ES" sz="3200" b="0" i="0" u="none" strike="noStrike" kern="1200" cap="none">
                <a:ln>
                  <a:noFill/>
                </a:ln>
                <a:highlight>
                  <a:scrgbClr r="0" g="0" b="0">
                    <a:alpha val="0"/>
                  </a:scrgbClr>
                </a:highlight>
                <a:latin typeface="Liberation Sans" pitchFamily="18"/>
                <a:ea typeface="Droid Sans Fallback" pitchFamily="2"/>
                <a:cs typeface="FreeSans" pitchFamily="2"/>
              </a:defRPr>
            </a:lvl1pPr>
            <a:lvl2pPr marL="864000" lvl="1" indent="-324000">
              <a:spcBef>
                <a:spcPts val="1134"/>
              </a:spcBef>
              <a:spcAft>
                <a:spcPts val="0"/>
              </a:spcAft>
              <a:buSzPct val="75000"/>
              <a:buFont typeface="StarSymbol"/>
              <a:buChar char="–"/>
              <a:defRPr lang="es-ES" sz="2800" b="0" i="0" u="none" strike="noStrike" kern="1200" cap="none">
                <a:ln>
                  <a:noFill/>
                </a:ln>
                <a:highlight>
                  <a:scrgbClr r="0" g="0" b="0">
                    <a:alpha val="0"/>
                  </a:scrgbClr>
                </a:highlight>
                <a:latin typeface="Liberation Sans" pitchFamily="18"/>
                <a:ea typeface="Droid Sans Fallback" pitchFamily="2"/>
                <a:cs typeface="FreeSans" pitchFamily="2"/>
              </a:defRPr>
            </a:lvl2pPr>
            <a:lvl3pPr marL="1295999" lvl="2" indent="-288000">
              <a:spcBef>
                <a:spcPts val="850"/>
              </a:spcBef>
              <a:spcAft>
                <a:spcPts val="0"/>
              </a:spcAft>
              <a:buSzPct val="45000"/>
              <a:buFont typeface="StarSymbol"/>
              <a:buChar char="●"/>
              <a:defRPr lang="es-ES" sz="2400" b="0" i="0" u="none" strike="noStrike" kern="1200" cap="none">
                <a:ln>
                  <a:noFill/>
                </a:ln>
                <a:highlight>
                  <a:scrgbClr r="0" g="0" b="0">
                    <a:alpha val="0"/>
                  </a:scrgbClr>
                </a:highlight>
                <a:latin typeface="Liberation Sans" pitchFamily="18"/>
                <a:ea typeface="Droid Sans Fallback" pitchFamily="2"/>
                <a:cs typeface="FreeSans" pitchFamily="2"/>
              </a:defRPr>
            </a:lvl3pPr>
            <a:lvl4pPr marL="1728000" lvl="3" indent="-216000">
              <a:spcBef>
                <a:spcPts val="567"/>
              </a:spcBef>
              <a:spcAft>
                <a:spcPts val="0"/>
              </a:spcAft>
              <a:buSzPct val="75000"/>
              <a:buFont typeface="StarSymbol"/>
              <a:buChar char="–"/>
              <a:defRPr lang="es-ES" sz="2000" b="0" i="0" u="none" strike="noStrike" kern="1200" cap="none">
                <a:ln>
                  <a:noFill/>
                </a:ln>
                <a:highlight>
                  <a:scrgbClr r="0" g="0" b="0">
                    <a:alpha val="0"/>
                  </a:scrgbClr>
                </a:highlight>
                <a:latin typeface="Liberation Sans" pitchFamily="18"/>
                <a:ea typeface="Droid Sans Fallback" pitchFamily="2"/>
                <a:cs typeface="FreeSans" pitchFamily="2"/>
              </a:defRPr>
            </a:lvl4pPr>
            <a:lvl5pPr marL="2160000" lvl="4" indent="-216000">
              <a:spcBef>
                <a:spcPts val="283"/>
              </a:spcBef>
              <a:spcAft>
                <a:spcPts val="0"/>
              </a:spcAft>
              <a:buSzPct val="45000"/>
              <a:buFont typeface="StarSymbol"/>
              <a:buChar char="●"/>
              <a:defRPr lang="es-ES" sz="2000" b="0" i="0" u="none" strike="noStrike" kern="1200" cap="none">
                <a:ln>
                  <a:noFill/>
                </a:ln>
                <a:highlight>
                  <a:scrgbClr r="0" g="0" b="0">
                    <a:alpha val="0"/>
                  </a:scrgbClr>
                </a:highlight>
                <a:latin typeface="Liberation Sans" pitchFamily="18"/>
                <a:ea typeface="Droid Sans Fallback" pitchFamily="2"/>
                <a:cs typeface="FreeSans" pitchFamily="2"/>
              </a:defRPr>
            </a:lvl5pPr>
            <a:lvl6pPr marL="2592000" lvl="5" indent="-216000">
              <a:spcBef>
                <a:spcPts val="283"/>
              </a:spcBef>
              <a:spcAft>
                <a:spcPts val="0"/>
              </a:spcAft>
              <a:buSzPct val="45000"/>
              <a:buFont typeface="StarSymbol"/>
              <a:buChar char="●"/>
              <a:defRPr lang="es-ES" sz="2000" b="0" i="0" u="none" strike="noStrike" kern="1200" cap="none">
                <a:ln>
                  <a:noFill/>
                </a:ln>
                <a:highlight>
                  <a:scrgbClr r="0" g="0" b="0">
                    <a:alpha val="0"/>
                  </a:scrgbClr>
                </a:highlight>
                <a:latin typeface="Liberation Sans" pitchFamily="18"/>
                <a:ea typeface="Droid Sans Fallback" pitchFamily="2"/>
                <a:cs typeface="FreeSans" pitchFamily="2"/>
              </a:defRPr>
            </a:lvl6pPr>
            <a:lvl7pPr marL="3024000" lvl="6" indent="-216000">
              <a:spcBef>
                <a:spcPts val="283"/>
              </a:spcBef>
              <a:spcAft>
                <a:spcPts val="0"/>
              </a:spcAft>
              <a:buSzPct val="45000"/>
              <a:buFont typeface="StarSymbol"/>
              <a:buChar char="●"/>
              <a:defRPr lang="es-ES" sz="2000" b="0" i="0" u="none" strike="noStrike" kern="1200" cap="none">
                <a:ln>
                  <a:noFill/>
                </a:ln>
                <a:highlight>
                  <a:scrgbClr r="0" g="0" b="0">
                    <a:alpha val="0"/>
                  </a:scrgbClr>
                </a:highlight>
                <a:latin typeface="Liberation Sans" pitchFamily="18"/>
                <a:ea typeface="Droid Sans Fallback" pitchFamily="2"/>
                <a:cs typeface="FreeSans" pitchFamily="2"/>
              </a:defRPr>
            </a:lvl7pPr>
            <a:lvl8pPr marL="3456000" lvl="7" indent="-216000">
              <a:spcBef>
                <a:spcPts val="283"/>
              </a:spcBef>
              <a:spcAft>
                <a:spcPts val="0"/>
              </a:spcAft>
              <a:buSzPct val="45000"/>
              <a:buFont typeface="StarSymbol"/>
              <a:buChar char="●"/>
              <a:defRPr lang="es-ES" sz="2000" b="0" i="0" u="none" strike="noStrike" kern="1200" cap="none">
                <a:ln>
                  <a:noFill/>
                </a:ln>
                <a:highlight>
                  <a:scrgbClr r="0" g="0" b="0">
                    <a:alpha val="0"/>
                  </a:scrgbClr>
                </a:highlight>
                <a:latin typeface="Liberation Sans" pitchFamily="18"/>
                <a:ea typeface="Droid Sans Fallback" pitchFamily="2"/>
                <a:cs typeface="FreeSans" pitchFamily="2"/>
              </a:defRPr>
            </a:lvl8pPr>
            <a:lvl9pPr marL="3887999" lvl="8" indent="-216000">
              <a:spcBef>
                <a:spcPts val="283"/>
              </a:spcBef>
              <a:spcAft>
                <a:spcPts val="0"/>
              </a:spcAft>
              <a:buSzPct val="45000"/>
              <a:buFont typeface="StarSymbol"/>
              <a:buChar char="●"/>
              <a:defRPr lang="es-ES" sz="2000" b="0" i="0" u="none" strike="noStrike" kern="1200" cap="none">
                <a:ln>
                  <a:noFill/>
                </a:ln>
                <a:highlight>
                  <a:scrgbClr r="0" g="0" b="0">
                    <a:alpha val="0"/>
                  </a:scrgbClr>
                </a:highlight>
                <a:latin typeface="Liberation Sans" pitchFamily="18"/>
                <a:ea typeface="Droid Sans Fallback" pitchFamily="2"/>
                <a:cs typeface="FreeSans" pitchFamily="2"/>
              </a:defRPr>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txBox="1">
            <a:spLocks noGrp="1"/>
          </p:cNvSpPr>
          <p:nvPr>
            <p:ph type="dt" sz="half" idx="2"/>
          </p:nvPr>
        </p:nvSpPr>
        <p:spPr>
          <a:xfrm>
            <a:off x="503999" y="6887160"/>
            <a:ext cx="2348280" cy="521280"/>
          </a:xfrm>
          <a:prstGeom prst="rect">
            <a:avLst/>
          </a:prstGeom>
          <a:noFill/>
          <a:ln>
            <a:noFill/>
          </a:ln>
        </p:spPr>
        <p:txBody>
          <a:bodyPr lIns="0" tIns="0" rIns="0" bIns="0" anchorCtr="0"/>
          <a:lstStyle>
            <a:lvl1pPr lvl="0" rtl="0" hangingPunct="0">
              <a:buNone/>
              <a:tabLst/>
              <a:defRPr lang="es-ES" sz="1400" kern="1200">
                <a:latin typeface="Liberation Serif" pitchFamily="18"/>
                <a:ea typeface="DejaVu Sans" pitchFamily="2"/>
                <a:cs typeface="DejaVu Sans" pitchFamily="2"/>
              </a:defRPr>
            </a:lvl1pPr>
          </a:lstStyle>
          <a:p>
            <a:pPr lvl="0"/>
            <a:endParaRPr lang="es-ES"/>
          </a:p>
        </p:txBody>
      </p:sp>
      <p:sp>
        <p:nvSpPr>
          <p:cNvPr id="5" name="4 Marcador de pie de página"/>
          <p:cNvSpPr txBox="1">
            <a:spLocks noGrp="1"/>
          </p:cNvSpPr>
          <p:nvPr>
            <p:ph type="ftr" sz="quarter" idx="3"/>
          </p:nvPr>
        </p:nvSpPr>
        <p:spPr>
          <a:xfrm>
            <a:off x="3447360" y="6887160"/>
            <a:ext cx="3195000" cy="521280"/>
          </a:xfrm>
          <a:prstGeom prst="rect">
            <a:avLst/>
          </a:prstGeom>
          <a:noFill/>
          <a:ln>
            <a:noFill/>
          </a:ln>
        </p:spPr>
        <p:txBody>
          <a:bodyPr lIns="0" tIns="0" rIns="0" bIns="0" anchorCtr="0"/>
          <a:lstStyle>
            <a:lvl1pPr lvl="0" algn="ctr" rtl="0" hangingPunct="0">
              <a:buNone/>
              <a:tabLst/>
              <a:defRPr lang="es-ES" sz="1400" kern="1200">
                <a:latin typeface="Liberation Serif" pitchFamily="18"/>
                <a:ea typeface="DejaVu Sans" pitchFamily="2"/>
                <a:cs typeface="DejaVu Sans" pitchFamily="2"/>
              </a:defRPr>
            </a:lvl1pPr>
          </a:lstStyle>
          <a:p>
            <a:pPr lvl="0"/>
            <a:endParaRPr lang="es-ES"/>
          </a:p>
        </p:txBody>
      </p:sp>
      <p:sp>
        <p:nvSpPr>
          <p:cNvPr id="6" name="5 Marcador de número de diapositiva"/>
          <p:cNvSpPr txBox="1">
            <a:spLocks noGrp="1"/>
          </p:cNvSpPr>
          <p:nvPr>
            <p:ph type="sldNum" sz="quarter" idx="4"/>
          </p:nvPr>
        </p:nvSpPr>
        <p:spPr>
          <a:xfrm>
            <a:off x="7227360" y="6887160"/>
            <a:ext cx="2348280" cy="521280"/>
          </a:xfrm>
          <a:prstGeom prst="rect">
            <a:avLst/>
          </a:prstGeom>
          <a:noFill/>
          <a:ln>
            <a:noFill/>
          </a:ln>
        </p:spPr>
        <p:txBody>
          <a:bodyPr lIns="0" tIns="0" rIns="0" bIns="0" anchorCtr="0"/>
          <a:lstStyle>
            <a:lvl1pPr lvl="0" algn="r" rtl="0" hangingPunct="0">
              <a:buNone/>
              <a:tabLst/>
              <a:defRPr lang="es-ES" sz="1400" kern="1200">
                <a:latin typeface="Liberation Serif" pitchFamily="18"/>
                <a:ea typeface="DejaVu Sans" pitchFamily="2"/>
                <a:cs typeface="DejaVu Sans" pitchFamily="2"/>
              </a:defRPr>
            </a:lvl1pPr>
          </a:lstStyle>
          <a:p>
            <a:pPr lvl="0"/>
            <a:fld id="{5FE0EBA6-C633-4996-9504-5EF66E615FD6}" type="slidenum">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rtl="0" hangingPunct="0">
        <a:tabLst/>
        <a:defRPr lang="es-ES" sz="4400" b="0" i="0" u="none" strike="noStrike" kern="1200" cap="none">
          <a:ln>
            <a:noFill/>
          </a:ln>
          <a:highlight>
            <a:scrgbClr r="0" g="0" b="0">
              <a:alpha val="0"/>
            </a:scrgbClr>
          </a:highlight>
          <a:latin typeface="Liberation Sans" pitchFamily="18"/>
          <a:ea typeface="Droid Sans Fallback" pitchFamily="2"/>
          <a:cs typeface="FreeSans" pitchFamily="2"/>
        </a:defRPr>
      </a:lvl1pPr>
    </p:titleStyle>
    <p:bodyStyle>
      <a:lvl1pPr rtl="0" hangingPunct="0">
        <a:spcBef>
          <a:spcPts val="1417"/>
        </a:spcBef>
        <a:spcAft>
          <a:spcPts val="0"/>
        </a:spcAft>
        <a:tabLst/>
        <a:defRPr lang="es-ES" sz="3200" b="0" i="0" u="none" strike="noStrike" kern="1200" cap="none">
          <a:ln>
            <a:noFill/>
          </a:ln>
          <a:highlight>
            <a:scrgbClr r="0" g="0" b="0">
              <a:alpha val="0"/>
            </a:scrgbClr>
          </a:highlight>
          <a:latin typeface="Liberation Sans" pitchFamily="18"/>
          <a:ea typeface="Droid Sans Fallback" pitchFamily="2"/>
          <a:cs typeface="FreeSans" pitchFamily="2"/>
        </a:defRPr>
      </a:lvl1pPr>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1 Marcador de título"/>
          <p:cNvSpPr txBox="1">
            <a:spLocks noGrp="1"/>
          </p:cNvSpPr>
          <p:nvPr>
            <p:ph type="title"/>
          </p:nvPr>
        </p:nvSpPr>
        <p:spPr>
          <a:xfrm>
            <a:off x="503999" y="288000"/>
            <a:ext cx="8100000" cy="1104120"/>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s-ES"/>
          </a:p>
        </p:txBody>
      </p:sp>
      <p:sp>
        <p:nvSpPr>
          <p:cNvPr id="3" name="2 Marcador de texto"/>
          <p:cNvSpPr txBox="1">
            <a:spLocks noGrp="1"/>
          </p:cNvSpPr>
          <p:nvPr>
            <p:ph type="body" idx="1"/>
          </p:nvPr>
        </p:nvSpPr>
        <p:spPr>
          <a:xfrm>
            <a:off x="503999" y="1823760"/>
            <a:ext cx="9072000" cy="4384440"/>
          </a:xfrm>
          <a:prstGeom prst="rect">
            <a:avLst/>
          </a:prstGeom>
          <a:noFill/>
          <a:ln>
            <a:noFill/>
          </a:ln>
        </p:spPr>
        <p:txBody>
          <a:bodyPr lIns="0" tIns="0" rIns="0" bIns="0"/>
          <a:lstStyle>
            <a:defPPr marL="432000" marR="0" lvl="0" indent="-324000">
              <a:spcBef>
                <a:spcPts val="0"/>
              </a:spcBef>
              <a:spcAft>
                <a:spcPts val="1885"/>
              </a:spcAft>
              <a:buSzPct val="45000"/>
              <a:buFont typeface="StarSymbol"/>
              <a:buNone/>
              <a:defRPr lang="es-ES" sz="4270" b="0" i="0" u="none" strike="noStrike" kern="1200">
                <a:ln>
                  <a:noFill/>
                </a:ln>
                <a:latin typeface="Liberation Serif" pitchFamily="18"/>
                <a:ea typeface="Droid Sans Fallback" pitchFamily="2"/>
                <a:cs typeface="Lohit Hindi" pitchFamily="2"/>
              </a:defRPr>
            </a:defPPr>
            <a:lvl1pPr marL="432000" marR="0" lvl="0" indent="-324000">
              <a:spcBef>
                <a:spcPts val="0"/>
              </a:spcBef>
              <a:spcAft>
                <a:spcPts val="1885"/>
              </a:spcAft>
              <a:buSzPct val="45000"/>
              <a:buFont typeface="StarSymbol"/>
              <a:buChar char="●"/>
              <a:defRPr lang="es-ES" sz="4270" b="0" i="0" u="none" strike="noStrike" kern="1200">
                <a:ln>
                  <a:noFill/>
                </a:ln>
                <a:latin typeface="Liberation Serif"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40" b="0" i="0" u="none" strike="noStrike" kern="1200">
                <a:ln>
                  <a:noFill/>
                </a:ln>
                <a:latin typeface="Liberation Serif" pitchFamily="18"/>
                <a:ea typeface="Droid Sans Fallback" pitchFamily="2"/>
                <a:cs typeface="Lohit Hindi" pitchFamily="2"/>
              </a:defRPr>
            </a:lvl2pPr>
            <a:lvl3pPr marL="1295999" marR="0" lvl="2" indent="-288000">
              <a:spcBef>
                <a:spcPts val="0"/>
              </a:spcBef>
              <a:spcAft>
                <a:spcPts val="1125"/>
              </a:spcAft>
              <a:buSzPct val="45000"/>
              <a:buFont typeface="StarSymbol"/>
              <a:buChar char="●"/>
              <a:defRPr lang="es-ES" sz="3200" b="0" i="0" u="none" strike="noStrike" kern="1200">
                <a:ln>
                  <a:noFill/>
                </a:ln>
                <a:latin typeface="Liberation Serif"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erif"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erif"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erif"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erif"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erif"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erif" pitchFamily="18"/>
                <a:ea typeface="Droid Sans Fallback" pitchFamily="2"/>
                <a:cs typeface="Lohit Hindi" pitchFamily="2"/>
              </a:defRPr>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txBox="1">
            <a:spLocks noGrp="1"/>
          </p:cNvSpPr>
          <p:nvPr>
            <p:ph type="dt" sz="half" idx="2"/>
          </p:nvPr>
        </p:nvSpPr>
        <p:spPr>
          <a:xfrm>
            <a:off x="503999" y="6886800"/>
            <a:ext cx="2348280" cy="521280"/>
          </a:xfrm>
          <a:prstGeom prst="rect">
            <a:avLst/>
          </a:prstGeom>
          <a:noFill/>
          <a:ln>
            <a:noFill/>
          </a:ln>
        </p:spPr>
        <p:txBody>
          <a:bodyPr lIns="0" tIns="0" rIns="0" bIns="0" anchorCtr="0"/>
          <a:lstStyle>
            <a:lvl1pPr lvl="0" rtl="0" hangingPunct="0">
              <a:buNone/>
              <a:tabLst/>
              <a:defRPr lang="es-ES" sz="1400" kern="1200">
                <a:latin typeface="Liberation Serif" pitchFamily="18"/>
                <a:ea typeface="DejaVu Sans" pitchFamily="2"/>
                <a:cs typeface="DejaVu Sans" pitchFamily="2"/>
              </a:defRPr>
            </a:lvl1pPr>
          </a:lstStyle>
          <a:p>
            <a:pPr lvl="0"/>
            <a:endParaRPr lang="es-ES"/>
          </a:p>
        </p:txBody>
      </p:sp>
      <p:sp>
        <p:nvSpPr>
          <p:cNvPr id="5" name="4 Marcador de pie de página"/>
          <p:cNvSpPr txBox="1">
            <a:spLocks noGrp="1"/>
          </p:cNvSpPr>
          <p:nvPr>
            <p:ph type="ftr" sz="quarter" idx="3"/>
          </p:nvPr>
        </p:nvSpPr>
        <p:spPr>
          <a:xfrm>
            <a:off x="3447360" y="6886800"/>
            <a:ext cx="3195000" cy="521280"/>
          </a:xfrm>
          <a:prstGeom prst="rect">
            <a:avLst/>
          </a:prstGeom>
          <a:noFill/>
          <a:ln>
            <a:noFill/>
          </a:ln>
        </p:spPr>
        <p:txBody>
          <a:bodyPr lIns="0" tIns="0" rIns="0" bIns="0" anchorCtr="0"/>
          <a:lstStyle>
            <a:lvl1pPr lvl="0" algn="ctr" rtl="0" hangingPunct="0">
              <a:buNone/>
              <a:tabLst/>
              <a:defRPr lang="es-ES" sz="1400" kern="1200">
                <a:latin typeface="Liberation Serif" pitchFamily="18"/>
                <a:ea typeface="DejaVu Sans" pitchFamily="2"/>
                <a:cs typeface="DejaVu Sans" pitchFamily="2"/>
              </a:defRPr>
            </a:lvl1pPr>
          </a:lstStyle>
          <a:p>
            <a:pPr lvl="0"/>
            <a:endParaRPr lang="es-ES"/>
          </a:p>
        </p:txBody>
      </p:sp>
      <p:sp>
        <p:nvSpPr>
          <p:cNvPr id="6" name="5 Marcador de número de diapositiva"/>
          <p:cNvSpPr txBox="1">
            <a:spLocks noGrp="1"/>
          </p:cNvSpPr>
          <p:nvPr>
            <p:ph type="sldNum" sz="quarter" idx="4"/>
          </p:nvPr>
        </p:nvSpPr>
        <p:spPr>
          <a:xfrm>
            <a:off x="7227360" y="6886800"/>
            <a:ext cx="2348280" cy="521280"/>
          </a:xfrm>
          <a:prstGeom prst="rect">
            <a:avLst/>
          </a:prstGeom>
          <a:noFill/>
          <a:ln>
            <a:noFill/>
          </a:ln>
        </p:spPr>
        <p:txBody>
          <a:bodyPr lIns="0" tIns="0" rIns="0" bIns="0" anchorCtr="0"/>
          <a:lstStyle>
            <a:lvl1pPr lvl="0" algn="r" rtl="0" hangingPunct="0">
              <a:buNone/>
              <a:tabLst/>
              <a:defRPr lang="es-ES" sz="1400" kern="1200">
                <a:latin typeface="Liberation Serif" pitchFamily="18"/>
                <a:ea typeface="DejaVu Sans" pitchFamily="2"/>
                <a:cs typeface="DejaVu Sans" pitchFamily="2"/>
              </a:defRPr>
            </a:lvl1pPr>
          </a:lstStyle>
          <a:p>
            <a:pPr lvl="0"/>
            <a:fld id="{BC624AEC-EDF9-49BE-8EF1-A0DC98A5E1F3}" type="slidenum">
              <a:t>‹Nº›</a:t>
            </a:fld>
            <a:endParaRPr lang="es-E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ctr" rtl="0" hangingPunct="0">
        <a:tabLst/>
        <a:defRPr lang="es-ES" sz="5870" b="0" i="0" u="none" strike="noStrike" kern="1200">
          <a:ln>
            <a:noFill/>
          </a:ln>
          <a:latin typeface="Liberation Serif" pitchFamily="18"/>
          <a:ea typeface="Droid Sans Fallback" pitchFamily="2"/>
        </a:defRPr>
      </a:lvl1pPr>
    </p:titleStyle>
    <p:bodyStyle>
      <a:lvl1pPr marL="0" marR="0" indent="0" rtl="0" hangingPunct="0">
        <a:spcBef>
          <a:spcPts val="0"/>
        </a:spcBef>
        <a:spcAft>
          <a:spcPts val="1885"/>
        </a:spcAft>
        <a:tabLst/>
        <a:defRPr lang="es-ES" sz="4270" b="0" i="0" u="none" strike="noStrike" kern="1200">
          <a:ln>
            <a:noFill/>
          </a:ln>
          <a:latin typeface="Liberation Serif" pitchFamily="18"/>
          <a:ea typeface="Droid Sans Fallback" pitchFamily="2"/>
        </a:defRPr>
      </a:lvl1pPr>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0" y="0"/>
            <a:ext cx="10080625" cy="7559675"/>
          </a:xfrm>
          <a:prstGeom prst="rect">
            <a:avLst/>
          </a:prstGeom>
          <a:gradFill flip="none" rotWithShape="1">
            <a:gsLst>
              <a:gs pos="83000">
                <a:schemeClr val="bg1">
                  <a:alpha val="11000"/>
                </a:schemeClr>
              </a:gs>
              <a:gs pos="100000">
                <a:schemeClr val="bg2">
                  <a:lumMod val="75000"/>
                  <a:alpha val="23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
        <p:nvSpPr>
          <p:cNvPr id="2" name="Title Placeholder 1"/>
          <p:cNvSpPr>
            <a:spLocks noGrp="1"/>
          </p:cNvSpPr>
          <p:nvPr>
            <p:ph type="title"/>
          </p:nvPr>
        </p:nvSpPr>
        <p:spPr>
          <a:xfrm>
            <a:off x="759013" y="628492"/>
            <a:ext cx="8550741" cy="1162115"/>
          </a:xfrm>
          <a:prstGeom prst="rect">
            <a:avLst/>
          </a:prstGeom>
        </p:spPr>
        <p:txBody>
          <a:bodyPr vert="horz" lIns="100794" tIns="50397" rIns="100794" bIns="50397" rtlCol="0" anchor="ctr">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770872" y="2478387"/>
            <a:ext cx="8538881" cy="4274573"/>
          </a:xfrm>
          <a:prstGeom prst="rect">
            <a:avLst/>
          </a:prstGeom>
        </p:spPr>
        <p:txBody>
          <a:bodyPr vert="horz" lIns="100794" tIns="50397" rIns="100794" bIns="50397"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397292" y="6791849"/>
            <a:ext cx="2352146" cy="402483"/>
          </a:xfrm>
          <a:prstGeom prst="rect">
            <a:avLst/>
          </a:prstGeom>
        </p:spPr>
        <p:txBody>
          <a:bodyPr vert="horz" lIns="100794" tIns="50397" rIns="100794" bIns="50397" rtlCol="0" anchor="ctr"/>
          <a:lstStyle>
            <a:lvl1pPr algn="l">
              <a:defRPr sz="1300">
                <a:solidFill>
                  <a:schemeClr val="tx2"/>
                </a:solidFill>
              </a:defRPr>
            </a:lvl1pPr>
          </a:lstStyle>
          <a:p>
            <a:pPr lvl="0"/>
            <a:endParaRPr lang="es-ES"/>
          </a:p>
        </p:txBody>
      </p:sp>
      <p:sp>
        <p:nvSpPr>
          <p:cNvPr id="5" name="Footer Placeholder 4"/>
          <p:cNvSpPr>
            <a:spLocks noGrp="1"/>
          </p:cNvSpPr>
          <p:nvPr>
            <p:ph type="ftr" sz="quarter" idx="3"/>
          </p:nvPr>
        </p:nvSpPr>
        <p:spPr>
          <a:xfrm>
            <a:off x="3444214" y="6791849"/>
            <a:ext cx="3192198" cy="402483"/>
          </a:xfrm>
          <a:prstGeom prst="rect">
            <a:avLst/>
          </a:prstGeom>
        </p:spPr>
        <p:txBody>
          <a:bodyPr vert="horz" lIns="100794" tIns="50397" rIns="100794" bIns="50397" rtlCol="0" anchor="ctr"/>
          <a:lstStyle>
            <a:lvl1pPr algn="ctr">
              <a:defRPr sz="1300">
                <a:solidFill>
                  <a:schemeClr val="tx2"/>
                </a:solidFill>
              </a:defRPr>
            </a:lvl1pPr>
          </a:lstStyle>
          <a:p>
            <a:pPr lvl="0"/>
            <a:endParaRPr lang="es-ES"/>
          </a:p>
        </p:txBody>
      </p:sp>
      <p:sp>
        <p:nvSpPr>
          <p:cNvPr id="6" name="Slide Number Placeholder 5"/>
          <p:cNvSpPr>
            <a:spLocks noGrp="1"/>
          </p:cNvSpPr>
          <p:nvPr>
            <p:ph type="sldNum" sz="quarter" idx="4"/>
          </p:nvPr>
        </p:nvSpPr>
        <p:spPr>
          <a:xfrm>
            <a:off x="7319327" y="6791849"/>
            <a:ext cx="2352146" cy="402483"/>
          </a:xfrm>
          <a:prstGeom prst="rect">
            <a:avLst/>
          </a:prstGeom>
        </p:spPr>
        <p:txBody>
          <a:bodyPr vert="horz" lIns="100794" tIns="50397" rIns="100794" bIns="50397" rtlCol="0" anchor="ctr"/>
          <a:lstStyle>
            <a:lvl1pPr algn="r">
              <a:defRPr sz="1300">
                <a:solidFill>
                  <a:schemeClr val="tx2"/>
                </a:solidFill>
              </a:defRPr>
            </a:lvl1pPr>
          </a:lstStyle>
          <a:p>
            <a:pPr lvl="0"/>
            <a:fld id="{5FE0EBA6-C633-4996-9504-5EF66E615FD6}"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1007943" rtl="0" eaLnBrk="1" latinLnBrk="0" hangingPunct="1">
        <a:spcBef>
          <a:spcPct val="0"/>
        </a:spcBef>
        <a:buNone/>
        <a:defRPr sz="6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03177" indent="-403177" algn="l" defTabSz="1007943" rtl="0" eaLnBrk="1" latinLnBrk="0" hangingPunct="1">
        <a:spcBef>
          <a:spcPct val="20000"/>
        </a:spcBef>
        <a:buClr>
          <a:schemeClr val="accent1"/>
        </a:buClr>
        <a:buFont typeface="Wingdings" pitchFamily="2" charset="2"/>
        <a:buChar char=""/>
        <a:defRPr sz="2600" kern="1200">
          <a:solidFill>
            <a:schemeClr val="tx1">
              <a:lumMod val="85000"/>
              <a:lumOff val="15000"/>
            </a:schemeClr>
          </a:solidFill>
          <a:latin typeface="+mn-lt"/>
          <a:ea typeface="+mn-ea"/>
          <a:cs typeface="+mn-cs"/>
        </a:defRPr>
      </a:lvl1pPr>
      <a:lvl2pPr marL="856752" indent="-403177" algn="l" defTabSz="1007943"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2pPr>
      <a:lvl3pPr marL="1259929" indent="-403177" algn="l" defTabSz="1007943"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3pPr>
      <a:lvl4pPr marL="1663106" indent="-352780" algn="l" defTabSz="1007943"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4pPr>
      <a:lvl5pPr marL="2015886" indent="-352780" algn="l" defTabSz="1007943"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5pPr>
      <a:lvl6pPr marL="2368666" indent="-302383" algn="l" defTabSz="1007943" rtl="0" eaLnBrk="1" latinLnBrk="0" hangingPunct="1">
        <a:spcBef>
          <a:spcPts val="441"/>
        </a:spcBef>
        <a:buClr>
          <a:schemeClr val="accent1"/>
        </a:buClr>
        <a:buFont typeface="Wingdings" pitchFamily="2" charset="2"/>
        <a:buChar char=""/>
        <a:defRPr sz="1500" kern="1200">
          <a:solidFill>
            <a:schemeClr val="tx1"/>
          </a:solidFill>
          <a:latin typeface="+mn-lt"/>
          <a:ea typeface="+mn-ea"/>
          <a:cs typeface="+mn-cs"/>
        </a:defRPr>
      </a:lvl6pPr>
      <a:lvl7pPr marL="2721446" indent="-302383" algn="l" defTabSz="1007943" rtl="0" eaLnBrk="1" latinLnBrk="0" hangingPunct="1">
        <a:spcBef>
          <a:spcPts val="441"/>
        </a:spcBef>
        <a:buClr>
          <a:schemeClr val="accent1"/>
        </a:buClr>
        <a:buFont typeface="Wingdings" pitchFamily="2" charset="2"/>
        <a:buChar char=""/>
        <a:defRPr sz="1500" kern="1200">
          <a:solidFill>
            <a:schemeClr val="tx1"/>
          </a:solidFill>
          <a:latin typeface="+mn-lt"/>
          <a:ea typeface="+mn-ea"/>
          <a:cs typeface="+mn-cs"/>
        </a:defRPr>
      </a:lvl7pPr>
      <a:lvl8pPr marL="3074227" indent="-302383" algn="l" defTabSz="1007943" rtl="0" eaLnBrk="1" latinLnBrk="0" hangingPunct="1">
        <a:spcBef>
          <a:spcPts val="441"/>
        </a:spcBef>
        <a:buClr>
          <a:schemeClr val="accent1"/>
        </a:buClr>
        <a:buFont typeface="Wingdings" pitchFamily="2" charset="2"/>
        <a:buChar char=""/>
        <a:defRPr sz="1500" kern="1200">
          <a:solidFill>
            <a:schemeClr val="tx1"/>
          </a:solidFill>
          <a:latin typeface="+mn-lt"/>
          <a:ea typeface="+mn-ea"/>
          <a:cs typeface="+mn-cs"/>
        </a:defRPr>
      </a:lvl8pPr>
      <a:lvl9pPr marL="3427007" indent="-302383" algn="l" defTabSz="1007943" rtl="0" eaLnBrk="1" latinLnBrk="0" hangingPunct="1">
        <a:spcBef>
          <a:spcPts val="441"/>
        </a:spcBef>
        <a:buClr>
          <a:schemeClr val="accent1"/>
        </a:buClr>
        <a:buFont typeface="Wingdings" pitchFamily="2" charset="2"/>
        <a:buChar char=""/>
        <a:defRPr sz="1500" kern="1200">
          <a:solidFill>
            <a:schemeClr val="tx1"/>
          </a:solidFill>
          <a:latin typeface="+mn-lt"/>
          <a:ea typeface="+mn-ea"/>
          <a:cs typeface="+mn-cs"/>
        </a:defRPr>
      </a:lvl9pPr>
    </p:bodyStyle>
    <p:otherStyle>
      <a:defPPr>
        <a:defRPr lang="en-US"/>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9.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8.xml"/><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9.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0.xml"/><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1.xml"/><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2.xml"/><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4.xml"/><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5.xml"/><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6.xml"/><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7.xml"/><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8.xml"/><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9.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2.xml"/><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3.xml"/><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4.xml"/><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8" Type="http://schemas.openxmlformats.org/officeDocument/2006/relationships/hyperlink" Target="http://blog.santiagobasulto.com.ar/programacion/2011/11/27/tutorial-de-git-en-espanol.html" TargetMode="External"/><Relationship Id="rId3" Type="http://schemas.openxmlformats.org/officeDocument/2006/relationships/hyperlink" Target="https://git-scm.com/" TargetMode="External"/><Relationship Id="rId7" Type="http://schemas.openxmlformats.org/officeDocument/2006/relationships/hyperlink" Target="http://rogerdudler.github.io/git-guide/index.es.html" TargetMode="External"/><Relationship Id="rId2" Type="http://schemas.openxmlformats.org/officeDocument/2006/relationships/notesSlide" Target="../notesSlides/notesSlide85.xml"/><Relationship Id="rId1" Type="http://schemas.openxmlformats.org/officeDocument/2006/relationships/slideLayout" Target="../slideLayouts/slideLayout29.xml"/><Relationship Id="rId6" Type="http://schemas.openxmlformats.org/officeDocument/2006/relationships/hyperlink" Target="http://readwrite.com/2013/10/02/github-for-beginners-part-2/" TargetMode="External"/><Relationship Id="rId5" Type="http://schemas.openxmlformats.org/officeDocument/2006/relationships/hyperlink" Target="http://readwrite.com/2013/09/30/understanding-github-a-journey-for-beginners-part-1/" TargetMode="External"/><Relationship Id="rId10" Type="http://schemas.openxmlformats.org/officeDocument/2006/relationships/hyperlink" Target="https://bitbucket.org/" TargetMode="External"/><Relationship Id="rId4" Type="http://schemas.openxmlformats.org/officeDocument/2006/relationships/hyperlink" Target="https://help.github.com/articles/set-up-git/" TargetMode="External"/><Relationship Id="rId9" Type="http://schemas.openxmlformats.org/officeDocument/2006/relationships/hyperlink" Target="https://www.codeschool.com/search?utf8=&#10003;&amp;loc=hero&amp;query=git"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dirty="0"/>
              <a:t>GIT</a:t>
            </a:r>
          </a:p>
        </p:txBody>
      </p:sp>
      <p:sp>
        <p:nvSpPr>
          <p:cNvPr id="3" name="2 Subtítulo"/>
          <p:cNvSpPr txBox="1">
            <a:spLocks noGrp="1"/>
          </p:cNvSpPr>
          <p:nvPr>
            <p:ph type="subTitle" idx="4294967295"/>
          </p:nvPr>
        </p:nvSpPr>
        <p:spPr>
          <a:xfrm>
            <a:off x="1969159" y="2833117"/>
            <a:ext cx="8099425" cy="4139807"/>
          </a:xfrm>
        </p:spPr>
        <p:txBody>
          <a:bodyPr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endParaRPr lang="es-ES" sz="3200" dirty="0" smtClean="0"/>
          </a:p>
          <a:p>
            <a:pPr marL="0" lvl="0" indent="0" algn="ctr">
              <a:buNone/>
            </a:pPr>
            <a:endParaRPr lang="es-ES" sz="3200" dirty="0" smtClean="0"/>
          </a:p>
          <a:p>
            <a:pPr marL="0" lvl="0" indent="0" algn="ctr">
              <a:buNone/>
            </a:pPr>
            <a:endParaRPr lang="es-ES" sz="3200" dirty="0" smtClean="0"/>
          </a:p>
          <a:p>
            <a:pPr marL="0" lvl="0" indent="0" algn="ctr">
              <a:buNone/>
            </a:pPr>
            <a:r>
              <a:rPr lang="es-ES" sz="3200" dirty="0" smtClean="0"/>
              <a:t>           (utiliza </a:t>
            </a:r>
            <a:r>
              <a:rPr lang="es-ES" sz="3200" dirty="0" err="1"/>
              <a:t>git</a:t>
            </a:r>
            <a:r>
              <a:rPr lang="es-ES" sz="3200" dirty="0" smtClean="0"/>
              <a:t>)</a:t>
            </a:r>
          </a:p>
          <a:p>
            <a:pPr marL="0" indent="0">
              <a:buNone/>
            </a:pPr>
            <a:endParaRPr lang="es-ES" sz="3200" dirty="0"/>
          </a:p>
          <a:p>
            <a:pPr marL="0" indent="0">
              <a:buNone/>
            </a:pPr>
            <a:r>
              <a:rPr lang="es-ES" sz="3200" dirty="0" smtClean="0"/>
              <a:t>      (utiliza </a:t>
            </a:r>
            <a:r>
              <a:rPr lang="es-ES" sz="3200" dirty="0" err="1"/>
              <a:t>git</a:t>
            </a:r>
            <a:r>
              <a:rPr lang="es-ES" sz="3200" dirty="0"/>
              <a:t>)</a:t>
            </a:r>
          </a:p>
          <a:p>
            <a:pPr marL="0" lvl="0" indent="0" algn="ctr">
              <a:buNone/>
            </a:pPr>
            <a:endParaRPr lang="es-ES" sz="3200" dirty="0"/>
          </a:p>
        </p:txBody>
      </p:sp>
      <p:pic>
        <p:nvPicPr>
          <p:cNvPr id="4" name=""/>
          <p:cNvPicPr>
            <a:picLocks noChangeAspect="1"/>
          </p:cNvPicPr>
          <p:nvPr/>
        </p:nvPicPr>
        <p:blipFill>
          <a:blip r:embed="rId3">
            <a:lum/>
            <a:alphaModFix/>
          </a:blip>
          <a:srcRect/>
          <a:stretch>
            <a:fillRect/>
          </a:stretch>
        </p:blipFill>
        <p:spPr>
          <a:xfrm>
            <a:off x="6766559" y="3059757"/>
            <a:ext cx="2743199" cy="2743199"/>
          </a:xfrm>
          <a:prstGeom prst="rect">
            <a:avLst/>
          </a:prstGeom>
          <a:noFill/>
          <a:ln>
            <a:noFill/>
          </a:ln>
        </p:spPr>
      </p:pic>
      <p:pic>
        <p:nvPicPr>
          <p:cNvPr id="5" name=""/>
          <p:cNvPicPr>
            <a:picLocks noChangeAspect="1"/>
          </p:cNvPicPr>
          <p:nvPr/>
        </p:nvPicPr>
        <p:blipFill>
          <a:blip r:embed="rId4">
            <a:lum/>
            <a:alphaModFix/>
          </a:blip>
          <a:srcRect/>
          <a:stretch>
            <a:fillRect/>
          </a:stretch>
        </p:blipFill>
        <p:spPr>
          <a:xfrm>
            <a:off x="1280159" y="1554479"/>
            <a:ext cx="3179880" cy="1327680"/>
          </a:xfrm>
          <a:prstGeom prst="rect">
            <a:avLst/>
          </a:prstGeom>
          <a:noFill/>
          <a:ln>
            <a:noFill/>
          </a:ln>
        </p:spPr>
      </p:pic>
      <p:pic>
        <p:nvPicPr>
          <p:cNvPr id="16" name="15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343" y="5364013"/>
            <a:ext cx="2412699" cy="16507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4" name="3 Título"/>
          <p:cNvSpPr txBox="1">
            <a:spLocks noGrp="1"/>
          </p:cNvSpPr>
          <p:nvPr>
            <p:ph type="title" idx="4294967295"/>
          </p:nvPr>
        </p:nvSpPr>
        <p:spPr>
          <a:xfrm>
            <a:off x="0" y="288925"/>
            <a:ext cx="8101013" cy="1103313"/>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sz="5300" dirty="0" err="1"/>
              <a:t>git</a:t>
            </a:r>
            <a:r>
              <a:rPr lang="es-ES" sz="5300" dirty="0"/>
              <a:t> </a:t>
            </a:r>
            <a:r>
              <a:rPr lang="es-ES" sz="5300" dirty="0" err="1"/>
              <a:t>init</a:t>
            </a:r>
            <a:endParaRPr lang="es-ES" sz="5300" dirty="0"/>
          </a:p>
        </p:txBody>
      </p:sp>
      <p:sp>
        <p:nvSpPr>
          <p:cNvPr id="2" name="1 Subtítulo"/>
          <p:cNvSpPr txBox="1">
            <a:spLocks noGrp="1"/>
          </p:cNvSpPr>
          <p:nvPr>
            <p:ph type="subTitle" idx="4294967295"/>
          </p:nvPr>
        </p:nvSpPr>
        <p:spPr>
          <a:xfrm>
            <a:off x="892175" y="0"/>
            <a:ext cx="9188450" cy="4297363"/>
          </a:xfrm>
        </p:spPr>
        <p:txBody>
          <a:bodyPr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just">
              <a:spcBef>
                <a:spcPts val="720"/>
              </a:spcBef>
              <a:spcAft>
                <a:spcPts val="0"/>
              </a:spcAft>
              <a:buNone/>
            </a:pPr>
            <a:r>
              <a:rPr lang="es-ES" sz="3200" dirty="0"/>
              <a:t>Así creamos un repositorio (local)...</a:t>
            </a:r>
          </a:p>
        </p:txBody>
      </p:sp>
      <p:pic>
        <p:nvPicPr>
          <p:cNvPr id="5" name=""/>
          <p:cNvPicPr>
            <a:picLocks noChangeAspect="1"/>
          </p:cNvPicPr>
          <p:nvPr/>
        </p:nvPicPr>
        <p:blipFill>
          <a:blip r:embed="rId3">
            <a:lum/>
            <a:alphaModFix/>
          </a:blip>
          <a:srcRect/>
          <a:stretch>
            <a:fillRect/>
          </a:stretch>
        </p:blipFill>
        <p:spPr>
          <a:xfrm>
            <a:off x="2743199" y="2685600"/>
            <a:ext cx="7373879" cy="4874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914400" y="1800720"/>
            <a:ext cx="8138160" cy="5379480"/>
          </a:xfrm>
          <a:prstGeom prst="rect">
            <a:avLst/>
          </a:prstGeom>
          <a:noFill/>
          <a:ln>
            <a:noFill/>
          </a:ln>
        </p:spPr>
      </p:pic>
      <p:sp>
        <p:nvSpPr>
          <p:cNvPr id="3" name="2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creamos un fichero...</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creamos un fichero...</a:t>
            </a:r>
          </a:p>
        </p:txBody>
      </p:sp>
      <p:sp>
        <p:nvSpPr>
          <p:cNvPr id="3" name="2 Subtítulo"/>
          <p:cNvSpPr txBox="1">
            <a:spLocks noGrp="1"/>
          </p:cNvSpPr>
          <p:nvPr>
            <p:ph type="subTitle" idx="4294967295"/>
          </p:nvPr>
        </p:nvSpPr>
        <p:spPr>
          <a:xfrm>
            <a:off x="0" y="274638"/>
            <a:ext cx="9072563" cy="4384675"/>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es-ES" sz="3200"/>
              <a:t>Edítalo con el programa que quieras...</a:t>
            </a:r>
          </a:p>
        </p:txBody>
      </p:sp>
      <p:pic>
        <p:nvPicPr>
          <p:cNvPr id="4" name=""/>
          <p:cNvPicPr>
            <a:picLocks noChangeAspect="1"/>
          </p:cNvPicPr>
          <p:nvPr/>
        </p:nvPicPr>
        <p:blipFill>
          <a:blip r:embed="rId3">
            <a:lum/>
            <a:alphaModFix/>
          </a:blip>
          <a:srcRect/>
          <a:stretch>
            <a:fillRect/>
          </a:stretch>
        </p:blipFill>
        <p:spPr>
          <a:xfrm>
            <a:off x="2319120" y="3108959"/>
            <a:ext cx="6733440" cy="44510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git add</a:t>
            </a:r>
          </a:p>
        </p:txBody>
      </p:sp>
      <p:pic>
        <p:nvPicPr>
          <p:cNvPr id="4" name=""/>
          <p:cNvPicPr>
            <a:picLocks noChangeAspect="1"/>
          </p:cNvPicPr>
          <p:nvPr/>
        </p:nvPicPr>
        <p:blipFill>
          <a:blip r:embed="rId3">
            <a:lum/>
            <a:alphaModFix/>
          </a:blip>
          <a:srcRect/>
          <a:stretch>
            <a:fillRect/>
          </a:stretch>
        </p:blipFill>
        <p:spPr>
          <a:xfrm>
            <a:off x="21600" y="2834640"/>
            <a:ext cx="10058400" cy="19425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pic>
        <p:nvPicPr>
          <p:cNvPr id="4" name=""/>
          <p:cNvPicPr>
            <a:picLocks noChangeAspect="1"/>
          </p:cNvPicPr>
          <p:nvPr/>
        </p:nvPicPr>
        <p:blipFill>
          <a:blip r:embed="rId3">
            <a:lum/>
            <a:alphaModFix/>
          </a:blip>
          <a:srcRect/>
          <a:stretch>
            <a:fillRect/>
          </a:stretch>
        </p:blipFill>
        <p:spPr>
          <a:xfrm>
            <a:off x="7920" y="914400"/>
            <a:ext cx="10072080" cy="58759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git status</a:t>
            </a:r>
          </a:p>
        </p:txBody>
      </p:sp>
      <p:sp>
        <p:nvSpPr>
          <p:cNvPr id="3" name="2 Marcador de texto"/>
          <p:cNvSpPr txBox="1">
            <a:spLocks noGrp="1"/>
          </p:cNvSpPr>
          <p:nvPr>
            <p:ph type="body" idx="4294967295"/>
          </p:nvPr>
        </p:nvSpPr>
        <p:spPr>
          <a:xfrm>
            <a:off x="0" y="1824038"/>
            <a:ext cx="9072563"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a:t>Muestra el estado actual del árbol de ficheros que tenemos creado. Dicho de otra manera, te dice si los ficheros añadidos para ser vigilados están actualizados hasta su último cambio.</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git status</a:t>
            </a:r>
          </a:p>
        </p:txBody>
      </p:sp>
      <p:sp>
        <p:nvSpPr>
          <p:cNvPr id="3" name="2 Marcador de texto"/>
          <p:cNvSpPr txBox="1">
            <a:spLocks noGrp="1"/>
          </p:cNvSpPr>
          <p:nvPr>
            <p:ph type="body" idx="4294967295"/>
          </p:nvPr>
        </p:nvSpPr>
        <p:spPr>
          <a:xfrm>
            <a:off x="-1" y="1259557"/>
            <a:ext cx="10080625"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dirty="0"/>
              <a:t>Vemos que falta por </a:t>
            </a:r>
            <a:r>
              <a:rPr lang="es-ES" dirty="0" smtClean="0"/>
              <a:t>guardar (index.html)</a:t>
            </a:r>
            <a:endParaRPr lang="es-ES" dirty="0"/>
          </a:p>
        </p:txBody>
      </p:sp>
      <p:pic>
        <p:nvPicPr>
          <p:cNvPr id="4" name=""/>
          <p:cNvPicPr>
            <a:picLocks noChangeAspect="1"/>
          </p:cNvPicPr>
          <p:nvPr/>
        </p:nvPicPr>
        <p:blipFill>
          <a:blip r:embed="rId3">
            <a:lum/>
            <a:alphaModFix/>
          </a:blip>
          <a:srcRect/>
          <a:stretch>
            <a:fillRect/>
          </a:stretch>
        </p:blipFill>
        <p:spPr>
          <a:xfrm>
            <a:off x="0" y="2661480"/>
            <a:ext cx="10292400" cy="46537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git commit -m “mensaje”</a:t>
            </a:r>
          </a:p>
        </p:txBody>
      </p:sp>
      <p:sp>
        <p:nvSpPr>
          <p:cNvPr id="3" name="2 Marcador de texto"/>
          <p:cNvSpPr txBox="1">
            <a:spLocks noGrp="1"/>
          </p:cNvSpPr>
          <p:nvPr>
            <p:ph type="body" idx="4294967295"/>
          </p:nvPr>
        </p:nvSpPr>
        <p:spPr>
          <a:xfrm>
            <a:off x="0" y="1824038"/>
            <a:ext cx="9072563" cy="4384675"/>
          </a:xfrm>
        </p:spPr>
        <p:txBody>
          <a:bodyPr>
            <a:normAutofit fontScale="85000" lnSpcReduction="20000"/>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a:t>Guardar los archivos añadidos mediante el comando ‘add’ en una nueva versión (de ahí que git sea un SCV, Sistema Control de Versiones), o en un momento de la historia.</a:t>
            </a:r>
          </a:p>
          <a:p>
            <a:pPr lvl="0"/>
            <a:r>
              <a:rPr lang="es-ES"/>
              <a:t>Cada commit es una imagen de lo que hacemos, y se puede recuperar posteriormente o juntar con otras versiones.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commit</a:t>
            </a:r>
          </a:p>
        </p:txBody>
      </p:sp>
      <p:sp>
        <p:nvSpPr>
          <p:cNvPr id="3" name="2 Marcador de texto"/>
          <p:cNvSpPr txBox="1">
            <a:spLocks noGrp="1"/>
          </p:cNvSpPr>
          <p:nvPr>
            <p:ph type="body" idx="4294967295"/>
          </p:nvPr>
        </p:nvSpPr>
        <p:spPr>
          <a:xfrm>
            <a:off x="0" y="1824038"/>
            <a:ext cx="9072563"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a:t>Realizamos un commit y se guardan los ficheros añadidos mediante el comando add en una nueva versión.</a:t>
            </a:r>
          </a:p>
        </p:txBody>
      </p:sp>
      <p:pic>
        <p:nvPicPr>
          <p:cNvPr id="4" name=""/>
          <p:cNvPicPr>
            <a:picLocks noChangeAspect="1"/>
          </p:cNvPicPr>
          <p:nvPr/>
        </p:nvPicPr>
        <p:blipFill>
          <a:blip r:embed="rId3">
            <a:lum/>
            <a:alphaModFix/>
          </a:blip>
          <a:srcRect/>
          <a:stretch>
            <a:fillRect/>
          </a:stretch>
        </p:blipFill>
        <p:spPr>
          <a:xfrm>
            <a:off x="299880" y="3939839"/>
            <a:ext cx="9693720" cy="99791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36513"/>
            <a:ext cx="9072563" cy="1247775"/>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git status</a:t>
            </a:r>
          </a:p>
        </p:txBody>
      </p:sp>
      <p:sp>
        <p:nvSpPr>
          <p:cNvPr id="3" name="2 Marcador de texto"/>
          <p:cNvSpPr txBox="1">
            <a:spLocks noGrp="1"/>
          </p:cNvSpPr>
          <p:nvPr>
            <p:ph type="body" idx="4294967295"/>
          </p:nvPr>
        </p:nvSpPr>
        <p:spPr>
          <a:xfrm>
            <a:off x="217487" y="1259557"/>
            <a:ext cx="9431337"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sz="3700"/>
              <a:t>Si modificamos el fichero con el comando ‘git status’ vemos que el index.html ha sido modificado. Si queremos guardarlo primero haremos un ‘git add’ y después un ‘git commit’</a:t>
            </a:r>
          </a:p>
        </p:txBody>
      </p:sp>
      <p:pic>
        <p:nvPicPr>
          <p:cNvPr id="4" name=""/>
          <p:cNvPicPr>
            <a:picLocks noChangeAspect="1"/>
          </p:cNvPicPr>
          <p:nvPr/>
        </p:nvPicPr>
        <p:blipFill>
          <a:blip r:embed="rId3">
            <a:lum/>
            <a:alphaModFix/>
          </a:blip>
          <a:srcRect/>
          <a:stretch>
            <a:fillRect/>
          </a:stretch>
        </p:blipFill>
        <p:spPr>
          <a:xfrm>
            <a:off x="171360" y="4273200"/>
            <a:ext cx="9834480" cy="33048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8101013" cy="1104900"/>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git - ?¿ (1)</a:t>
            </a:r>
          </a:p>
        </p:txBody>
      </p:sp>
      <p:sp>
        <p:nvSpPr>
          <p:cNvPr id="3" name="2 Subtítulo"/>
          <p:cNvSpPr txBox="1">
            <a:spLocks noGrp="1"/>
          </p:cNvSpPr>
          <p:nvPr>
            <p:ph type="subTitle" idx="4294967295"/>
          </p:nvPr>
        </p:nvSpPr>
        <p:spPr>
          <a:xfrm>
            <a:off x="287784" y="1635364"/>
            <a:ext cx="9432800" cy="5214460"/>
          </a:xfrm>
        </p:spPr>
        <p:txBody>
          <a:bodyPr wrap="square"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just">
              <a:spcBef>
                <a:spcPts val="720"/>
              </a:spcBef>
              <a:spcAft>
                <a:spcPts val="0"/>
              </a:spcAft>
            </a:pPr>
            <a:r>
              <a:rPr lang="es-ES" sz="3200" dirty="0"/>
              <a:t> </a:t>
            </a:r>
            <a:r>
              <a:rPr lang="es-ES" sz="3200" dirty="0" err="1"/>
              <a:t>git</a:t>
            </a:r>
            <a:r>
              <a:rPr lang="es-ES" sz="3200" dirty="0"/>
              <a:t> es un sistema de control de versiones </a:t>
            </a:r>
            <a:r>
              <a:rPr lang="es-ES" sz="3200" dirty="0" err="1"/>
              <a:t>distribuído</a:t>
            </a:r>
            <a:r>
              <a:rPr lang="es-ES" sz="3200" dirty="0"/>
              <a:t> (</a:t>
            </a:r>
            <a:r>
              <a:rPr lang="es-ES" sz="3200" dirty="0" err="1"/>
              <a:t>scvd</a:t>
            </a:r>
            <a:r>
              <a:rPr lang="es-ES" sz="3200" dirty="0"/>
              <a:t>) escrito en C</a:t>
            </a:r>
          </a:p>
          <a:p>
            <a:pPr marL="0" lvl="0" indent="0" algn="l"/>
            <a:r>
              <a:rPr lang="es-ES" sz="3200" dirty="0"/>
              <a:t> un sistema de control de versiones permite la creación de una ‘historia’ (</a:t>
            </a:r>
            <a:r>
              <a:rPr lang="es-ES" sz="3200" dirty="0" err="1"/>
              <a:t>aka</a:t>
            </a:r>
            <a:r>
              <a:rPr lang="es-ES" sz="3200" dirty="0"/>
              <a:t> </a:t>
            </a:r>
            <a:r>
              <a:rPr lang="es-ES" sz="3200" b="1" dirty="0" err="1"/>
              <a:t>repository</a:t>
            </a:r>
            <a:r>
              <a:rPr lang="es-ES" sz="3200" dirty="0"/>
              <a:t>) de un conjunto de archivos determinado, y en la que cada momento de la historia se guarda el estado de los archivos dicho momento, incluye la funcionalidad de revertir los archivos a un estado anterior de la ‘historia’</a:t>
            </a:r>
          </a:p>
          <a:p>
            <a:pPr marL="0" lvl="0" indent="0" algn="just">
              <a:spcBef>
                <a:spcPts val="720"/>
              </a:spcBef>
              <a:spcAft>
                <a:spcPts val="0"/>
              </a:spcAft>
            </a:pPr>
            <a:r>
              <a:rPr lang="es-ES" sz="3200" dirty="0"/>
              <a:t> web oficial: </a:t>
            </a:r>
            <a:r>
              <a:rPr lang="es-ES" sz="3200" dirty="0">
                <a:hlinkClick r:id="rId3"/>
              </a:rPr>
              <a:t>https://git-scm.com/</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add + commit</a:t>
            </a:r>
          </a:p>
        </p:txBody>
      </p:sp>
      <p:pic>
        <p:nvPicPr>
          <p:cNvPr id="4" name=""/>
          <p:cNvPicPr>
            <a:picLocks noChangeAspect="1"/>
          </p:cNvPicPr>
          <p:nvPr/>
        </p:nvPicPr>
        <p:blipFill>
          <a:blip r:embed="rId3">
            <a:lum/>
            <a:alphaModFix/>
          </a:blip>
          <a:srcRect/>
          <a:stretch>
            <a:fillRect/>
          </a:stretch>
        </p:blipFill>
        <p:spPr>
          <a:xfrm>
            <a:off x="0" y="1617840"/>
            <a:ext cx="10152360" cy="45903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.gitignore</a:t>
            </a:r>
          </a:p>
        </p:txBody>
      </p:sp>
      <p:sp>
        <p:nvSpPr>
          <p:cNvPr id="3" name="2 Marcador de texto"/>
          <p:cNvSpPr txBox="1">
            <a:spLocks noGrp="1"/>
          </p:cNvSpPr>
          <p:nvPr>
            <p:ph type="body" idx="4294967295"/>
          </p:nvPr>
        </p:nvSpPr>
        <p:spPr>
          <a:xfrm>
            <a:off x="0" y="1824038"/>
            <a:ext cx="9072563"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a:t>Algunas veces deseamos que algunos archivos o directorios no sean incluídos en tu repositorio Git. Si los agregas al archivo .gitignore, Git comenzará a ignorarlos desde ese momento.</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.gitignore</a:t>
            </a:r>
          </a:p>
        </p:txBody>
      </p:sp>
      <p:pic>
        <p:nvPicPr>
          <p:cNvPr id="4" name=""/>
          <p:cNvPicPr>
            <a:picLocks noChangeAspect="1"/>
          </p:cNvPicPr>
          <p:nvPr/>
        </p:nvPicPr>
        <p:blipFill>
          <a:blip r:embed="rId3">
            <a:lum/>
            <a:alphaModFix/>
          </a:blip>
          <a:srcRect/>
          <a:stretch>
            <a:fillRect/>
          </a:stretch>
        </p:blipFill>
        <p:spPr>
          <a:xfrm>
            <a:off x="0" y="1892160"/>
            <a:ext cx="11589480" cy="52401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editando .gitignore</a:t>
            </a:r>
          </a:p>
        </p:txBody>
      </p:sp>
      <p:pic>
        <p:nvPicPr>
          <p:cNvPr id="4" name=""/>
          <p:cNvPicPr>
            <a:picLocks noChangeAspect="1"/>
          </p:cNvPicPr>
          <p:nvPr/>
        </p:nvPicPr>
        <p:blipFill>
          <a:blip r:embed="rId3">
            <a:lum/>
            <a:alphaModFix/>
          </a:blip>
          <a:srcRect/>
          <a:stretch>
            <a:fillRect/>
          </a:stretch>
        </p:blipFill>
        <p:spPr>
          <a:xfrm>
            <a:off x="72720" y="1737359"/>
            <a:ext cx="10111680" cy="4572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añadiendo .gitignore...</a:t>
            </a:r>
          </a:p>
        </p:txBody>
      </p:sp>
      <p:pic>
        <p:nvPicPr>
          <p:cNvPr id="4" name=""/>
          <p:cNvPicPr>
            <a:picLocks noChangeAspect="1"/>
          </p:cNvPicPr>
          <p:nvPr/>
        </p:nvPicPr>
        <p:blipFill>
          <a:blip r:embed="rId3">
            <a:lum/>
            <a:alphaModFix/>
          </a:blip>
          <a:srcRect/>
          <a:stretch>
            <a:fillRect/>
          </a:stretch>
        </p:blipFill>
        <p:spPr>
          <a:xfrm>
            <a:off x="291600" y="1737359"/>
            <a:ext cx="12545999" cy="56725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8856736" cy="110490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dirty="0"/>
              <a:t>modificaciones (1) - </a:t>
            </a:r>
            <a:r>
              <a:rPr lang="es-ES" dirty="0" err="1"/>
              <a:t>diff</a:t>
            </a:r>
            <a:endParaRPr lang="es-ES" dirty="0"/>
          </a:p>
        </p:txBody>
      </p:sp>
      <p:sp>
        <p:nvSpPr>
          <p:cNvPr id="3" name="2 Marcador de texto"/>
          <p:cNvSpPr txBox="1">
            <a:spLocks noGrp="1"/>
          </p:cNvSpPr>
          <p:nvPr>
            <p:ph type="body" idx="4294967295"/>
          </p:nvPr>
        </p:nvSpPr>
        <p:spPr>
          <a:xfrm>
            <a:off x="0" y="1824038"/>
            <a:ext cx="9072563"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a:t>Hacer una modificación nos obliga a hacer un ‘add’ y un commit si queremos guardarlo</a:t>
            </a:r>
          </a:p>
        </p:txBody>
      </p:sp>
      <p:pic>
        <p:nvPicPr>
          <p:cNvPr id="4" name=""/>
          <p:cNvPicPr>
            <a:picLocks noChangeAspect="1"/>
          </p:cNvPicPr>
          <p:nvPr/>
        </p:nvPicPr>
        <p:blipFill>
          <a:blip r:embed="rId3">
            <a:lum/>
            <a:alphaModFix/>
          </a:blip>
          <a:srcRect/>
          <a:stretch>
            <a:fillRect/>
          </a:stretch>
        </p:blipFill>
        <p:spPr>
          <a:xfrm>
            <a:off x="-6120" y="3840479"/>
            <a:ext cx="10920960" cy="49377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8712720" cy="110490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dirty="0"/>
              <a:t>modificaciones (2) - </a:t>
            </a:r>
            <a:r>
              <a:rPr lang="es-ES" dirty="0" err="1"/>
              <a:t>diff</a:t>
            </a:r>
            <a:endParaRPr lang="es-ES" dirty="0"/>
          </a:p>
        </p:txBody>
      </p:sp>
      <p:sp>
        <p:nvSpPr>
          <p:cNvPr id="3" name="2 Marcador de texto"/>
          <p:cNvSpPr txBox="1">
            <a:spLocks noGrp="1"/>
          </p:cNvSpPr>
          <p:nvPr>
            <p:ph type="body" idx="4294967295"/>
          </p:nvPr>
        </p:nvSpPr>
        <p:spPr>
          <a:xfrm>
            <a:off x="0" y="1824038"/>
            <a:ext cx="9072563"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a:t>Modificando el index.html...</a:t>
            </a:r>
          </a:p>
        </p:txBody>
      </p:sp>
      <p:pic>
        <p:nvPicPr>
          <p:cNvPr id="4" name=""/>
          <p:cNvPicPr>
            <a:picLocks noChangeAspect="1"/>
          </p:cNvPicPr>
          <p:nvPr/>
        </p:nvPicPr>
        <p:blipFill>
          <a:blip r:embed="rId3">
            <a:lum/>
            <a:alphaModFix/>
          </a:blip>
          <a:srcRect/>
          <a:stretch>
            <a:fillRect/>
          </a:stretch>
        </p:blipFill>
        <p:spPr>
          <a:xfrm>
            <a:off x="0" y="2560319"/>
            <a:ext cx="11122920" cy="50292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71438"/>
            <a:ext cx="8101013" cy="110490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git diff</a:t>
            </a:r>
          </a:p>
        </p:txBody>
      </p:sp>
      <p:pic>
        <p:nvPicPr>
          <p:cNvPr id="4" name=""/>
          <p:cNvPicPr>
            <a:picLocks noChangeAspect="1"/>
          </p:cNvPicPr>
          <p:nvPr/>
        </p:nvPicPr>
        <p:blipFill>
          <a:blip r:embed="rId3">
            <a:lum/>
            <a:alphaModFix/>
          </a:blip>
          <a:srcRect/>
          <a:stretch>
            <a:fillRect/>
          </a:stretch>
        </p:blipFill>
        <p:spPr>
          <a:xfrm>
            <a:off x="333360" y="1175040"/>
            <a:ext cx="9612720" cy="63849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git add .</a:t>
            </a:r>
          </a:p>
        </p:txBody>
      </p:sp>
      <p:pic>
        <p:nvPicPr>
          <p:cNvPr id="4" name=""/>
          <p:cNvPicPr>
            <a:picLocks noChangeAspect="1"/>
          </p:cNvPicPr>
          <p:nvPr/>
        </p:nvPicPr>
        <p:blipFill>
          <a:blip r:embed="rId3">
            <a:lum/>
            <a:alphaModFix/>
          </a:blip>
          <a:srcRect/>
          <a:stretch>
            <a:fillRect/>
          </a:stretch>
        </p:blipFill>
        <p:spPr>
          <a:xfrm>
            <a:off x="-13680" y="1777680"/>
            <a:ext cx="11064240" cy="73490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teniendo .gitignore...</a:t>
            </a:r>
          </a:p>
        </p:txBody>
      </p:sp>
      <p:pic>
        <p:nvPicPr>
          <p:cNvPr id="4" name=""/>
          <p:cNvPicPr>
            <a:picLocks noChangeAspect="1"/>
          </p:cNvPicPr>
          <p:nvPr/>
        </p:nvPicPr>
        <p:blipFill>
          <a:blip r:embed="rId3">
            <a:lum/>
            <a:alphaModFix/>
          </a:blip>
          <a:srcRect/>
          <a:stretch>
            <a:fillRect/>
          </a:stretch>
        </p:blipFill>
        <p:spPr>
          <a:xfrm>
            <a:off x="-32040" y="2006640"/>
            <a:ext cx="11174400" cy="742248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1 Subtítulo"/>
          <p:cNvSpPr txBox="1">
            <a:spLocks noGrp="1"/>
          </p:cNvSpPr>
          <p:nvPr>
            <p:ph type="subTitle" idx="4294967295"/>
          </p:nvPr>
        </p:nvSpPr>
        <p:spPr>
          <a:xfrm>
            <a:off x="288032" y="1835621"/>
            <a:ext cx="9504808" cy="4400391"/>
          </a:xfrm>
        </p:spPr>
        <p:txBody>
          <a:bodyPr wrap="square"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l">
              <a:spcBef>
                <a:spcPts val="720"/>
              </a:spcBef>
              <a:spcAft>
                <a:spcPts val="0"/>
              </a:spcAft>
            </a:pPr>
            <a:r>
              <a:rPr lang="es-ES" sz="3200" dirty="0"/>
              <a:t> dicho de otra forma: </a:t>
            </a:r>
            <a:r>
              <a:rPr lang="es-ES" sz="3200" dirty="0" err="1"/>
              <a:t>Git</a:t>
            </a:r>
            <a:r>
              <a:rPr lang="es-ES" sz="3200" dirty="0"/>
              <a:t> es un programita (escrito por </a:t>
            </a:r>
            <a:r>
              <a:rPr lang="es-ES" sz="3200" dirty="0" err="1"/>
              <a:t>Linus</a:t>
            </a:r>
            <a:r>
              <a:rPr lang="es-ES" sz="3200" dirty="0"/>
              <a:t> </a:t>
            </a:r>
            <a:r>
              <a:rPr lang="es-ES" sz="3200" dirty="0" err="1"/>
              <a:t>Torvalds</a:t>
            </a:r>
            <a:r>
              <a:rPr lang="es-ES" sz="3200" dirty="0"/>
              <a:t>, todo sea dicho) que:</a:t>
            </a:r>
          </a:p>
          <a:p>
            <a:pPr marL="0" lvl="1" indent="0" algn="l" rtl="0" hangingPunct="0">
              <a:spcBef>
                <a:spcPts val="720"/>
              </a:spcBef>
              <a:spcAft>
                <a:spcPts val="0"/>
              </a:spcAft>
            </a:pPr>
            <a:r>
              <a:rPr lang="es-ES" sz="3200" dirty="0"/>
              <a:t>te permite administrar-gestionar los cambios que haces en un proyecto</a:t>
            </a:r>
          </a:p>
          <a:p>
            <a:pPr marL="0" lvl="1" indent="0" algn="l" rtl="0" hangingPunct="0">
              <a:spcBef>
                <a:spcPts val="720"/>
              </a:spcBef>
              <a:spcAft>
                <a:spcPts val="0"/>
              </a:spcAft>
            </a:pPr>
            <a:r>
              <a:rPr lang="es-ES" sz="3200" dirty="0"/>
              <a:t>ver que ha ocurrido</a:t>
            </a:r>
          </a:p>
          <a:p>
            <a:pPr marL="0" lvl="1" indent="0" algn="l" rtl="0" hangingPunct="0">
              <a:spcBef>
                <a:spcPts val="720"/>
              </a:spcBef>
              <a:spcAft>
                <a:spcPts val="0"/>
              </a:spcAft>
            </a:pPr>
            <a:r>
              <a:rPr lang="es-ES" sz="3200" dirty="0"/>
              <a:t>juntar versiones distintas</a:t>
            </a:r>
          </a:p>
          <a:p>
            <a:pPr marL="0" lvl="1" indent="0" algn="l" rtl="0" hangingPunct="0">
              <a:spcBef>
                <a:spcPts val="720"/>
              </a:spcBef>
              <a:spcAft>
                <a:spcPts val="0"/>
              </a:spcAft>
            </a:pPr>
            <a:r>
              <a:rPr lang="es-ES" sz="3200" dirty="0"/>
              <a:t>retroceder a un estado anterior (a hace una semana, por ej.)</a:t>
            </a:r>
          </a:p>
        </p:txBody>
      </p:sp>
      <p:sp>
        <p:nvSpPr>
          <p:cNvPr id="3" name="2 Título"/>
          <p:cNvSpPr txBox="1">
            <a:spLocks noGrp="1"/>
          </p:cNvSpPr>
          <p:nvPr>
            <p:ph type="title" idx="4294967295"/>
          </p:nvPr>
        </p:nvSpPr>
        <p:spPr>
          <a:xfrm>
            <a:off x="0" y="288925"/>
            <a:ext cx="8101013" cy="1103313"/>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git - ?¿ (2)</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añadimos otro fichero...</a:t>
            </a:r>
          </a:p>
        </p:txBody>
      </p:sp>
      <p:pic>
        <p:nvPicPr>
          <p:cNvPr id="4" name=""/>
          <p:cNvPicPr>
            <a:picLocks noChangeAspect="1"/>
          </p:cNvPicPr>
          <p:nvPr/>
        </p:nvPicPr>
        <p:blipFill>
          <a:blip r:embed="rId3">
            <a:lum/>
            <a:alphaModFix/>
          </a:blip>
          <a:srcRect/>
          <a:stretch>
            <a:fillRect/>
          </a:stretch>
        </p:blipFill>
        <p:spPr>
          <a:xfrm>
            <a:off x="274320" y="1280159"/>
            <a:ext cx="9162720" cy="60861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8101013" cy="110490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otro add y un commit</a:t>
            </a:r>
          </a:p>
        </p:txBody>
      </p:sp>
      <p:pic>
        <p:nvPicPr>
          <p:cNvPr id="4" name=""/>
          <p:cNvPicPr>
            <a:picLocks noChangeAspect="1"/>
          </p:cNvPicPr>
          <p:nvPr/>
        </p:nvPicPr>
        <p:blipFill>
          <a:blip r:embed="rId3">
            <a:lum/>
            <a:alphaModFix/>
          </a:blip>
          <a:srcRect/>
          <a:stretch>
            <a:fillRect/>
          </a:stretch>
        </p:blipFill>
        <p:spPr>
          <a:xfrm>
            <a:off x="0" y="1594800"/>
            <a:ext cx="10263960" cy="681768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8101013" cy="110490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sz="4000"/>
              <a:t>y ahora lo subimos a github...</a:t>
            </a:r>
          </a:p>
        </p:txBody>
      </p:sp>
      <p:sp>
        <p:nvSpPr>
          <p:cNvPr id="4" name="3 Marcador de texto"/>
          <p:cNvSpPr txBox="1">
            <a:spLocks noGrp="1"/>
          </p:cNvSpPr>
          <p:nvPr>
            <p:ph type="body" idx="4294967295"/>
          </p:nvPr>
        </p:nvSpPr>
        <p:spPr>
          <a:xfrm>
            <a:off x="0" y="1115541"/>
            <a:ext cx="9072563"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sz="3600" dirty="0"/>
              <a:t>Hasta este momento todo ha sido solamente </a:t>
            </a:r>
            <a:r>
              <a:rPr lang="es-ES" sz="3600" dirty="0" err="1"/>
              <a:t>git</a:t>
            </a:r>
            <a:r>
              <a:rPr lang="es-ES" sz="3600" dirty="0"/>
              <a:t>, creamos un repositorio nuevo</a:t>
            </a:r>
          </a:p>
        </p:txBody>
      </p:sp>
      <p:pic>
        <p:nvPicPr>
          <p:cNvPr id="3" name=""/>
          <p:cNvPicPr>
            <a:picLocks noChangeAspect="1"/>
          </p:cNvPicPr>
          <p:nvPr/>
        </p:nvPicPr>
        <p:blipFill>
          <a:blip r:embed="rId3">
            <a:lum/>
            <a:alphaModFix/>
          </a:blip>
          <a:srcRect/>
          <a:stretch>
            <a:fillRect/>
          </a:stretch>
        </p:blipFill>
        <p:spPr>
          <a:xfrm>
            <a:off x="360" y="2828880"/>
            <a:ext cx="10079640" cy="54824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935856" y="287338"/>
            <a:ext cx="8101013" cy="110490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dirty="0"/>
              <a:t>creamos un repositorio</a:t>
            </a:r>
          </a:p>
        </p:txBody>
      </p:sp>
      <p:pic>
        <p:nvPicPr>
          <p:cNvPr id="4" name=""/>
          <p:cNvPicPr>
            <a:picLocks noChangeAspect="1"/>
          </p:cNvPicPr>
          <p:nvPr/>
        </p:nvPicPr>
        <p:blipFill>
          <a:blip r:embed="rId3">
            <a:lum/>
            <a:alphaModFix/>
          </a:blip>
          <a:srcRect/>
          <a:stretch>
            <a:fillRect/>
          </a:stretch>
        </p:blipFill>
        <p:spPr>
          <a:xfrm>
            <a:off x="0" y="1828800"/>
            <a:ext cx="10079640" cy="54824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git remote add origin</a:t>
            </a:r>
          </a:p>
        </p:txBody>
      </p:sp>
      <p:pic>
        <p:nvPicPr>
          <p:cNvPr id="4" name=""/>
          <p:cNvPicPr>
            <a:picLocks noChangeAspect="1"/>
          </p:cNvPicPr>
          <p:nvPr/>
        </p:nvPicPr>
        <p:blipFill>
          <a:blip r:embed="rId3">
            <a:lum/>
            <a:alphaModFix/>
          </a:blip>
          <a:srcRect/>
          <a:stretch>
            <a:fillRect/>
          </a:stretch>
        </p:blipFill>
        <p:spPr>
          <a:xfrm>
            <a:off x="0" y="1832760"/>
            <a:ext cx="10079640" cy="54824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git remote add origin</a:t>
            </a:r>
          </a:p>
        </p:txBody>
      </p:sp>
      <p:sp>
        <p:nvSpPr>
          <p:cNvPr id="3" name="2 Marcador de texto"/>
          <p:cNvSpPr txBox="1">
            <a:spLocks noGrp="1"/>
          </p:cNvSpPr>
          <p:nvPr>
            <p:ph type="body" idx="4294967295"/>
          </p:nvPr>
        </p:nvSpPr>
        <p:spPr>
          <a:xfrm>
            <a:off x="224283" y="1187549"/>
            <a:ext cx="9280525"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lgn="just"/>
            <a:r>
              <a:rPr lang="es-ES"/>
              <a:t>Con este comando le decimos cuál es el repositorio remoto (el link que aparece) con el que queremos compartir los datos que tenemos en el repositorio local</a:t>
            </a:r>
          </a:p>
        </p:txBody>
      </p:sp>
      <p:pic>
        <p:nvPicPr>
          <p:cNvPr id="4" name=""/>
          <p:cNvPicPr>
            <a:picLocks noChangeAspect="1"/>
          </p:cNvPicPr>
          <p:nvPr/>
        </p:nvPicPr>
        <p:blipFill>
          <a:blip r:embed="rId3">
            <a:lum/>
            <a:alphaModFix/>
          </a:blip>
          <a:srcRect/>
          <a:stretch>
            <a:fillRect/>
          </a:stretch>
        </p:blipFill>
        <p:spPr>
          <a:xfrm>
            <a:off x="-281880" y="4673520"/>
            <a:ext cx="11163240" cy="184751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git push -u origin master</a:t>
            </a:r>
          </a:p>
        </p:txBody>
      </p:sp>
      <p:sp>
        <p:nvSpPr>
          <p:cNvPr id="3" name="2 Marcador de texto"/>
          <p:cNvSpPr txBox="1">
            <a:spLocks noGrp="1"/>
          </p:cNvSpPr>
          <p:nvPr>
            <p:ph type="body" idx="4294967295"/>
          </p:nvPr>
        </p:nvSpPr>
        <p:spPr>
          <a:xfrm>
            <a:off x="0" y="1115541"/>
            <a:ext cx="9072563"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dirty="0"/>
              <a:t>Con este comando guardamos lo que tenemos en local en el remoto, en la rama principal (master)</a:t>
            </a:r>
          </a:p>
        </p:txBody>
      </p:sp>
      <p:pic>
        <p:nvPicPr>
          <p:cNvPr id="4" name=""/>
          <p:cNvPicPr>
            <a:picLocks noChangeAspect="1"/>
          </p:cNvPicPr>
          <p:nvPr/>
        </p:nvPicPr>
        <p:blipFill>
          <a:blip r:embed="rId3">
            <a:lum/>
            <a:alphaModFix/>
          </a:blip>
          <a:srcRect/>
          <a:stretch>
            <a:fillRect/>
          </a:stretch>
        </p:blipFill>
        <p:spPr>
          <a:xfrm>
            <a:off x="0" y="3809520"/>
            <a:ext cx="10697760" cy="3832559"/>
          </a:xfrm>
          <a:prstGeom prst="rect">
            <a:avLst/>
          </a:prstGeom>
          <a:noFill/>
          <a:ln>
            <a:noFill/>
          </a:ln>
        </p:spPr>
      </p:pic>
      <p:sp>
        <p:nvSpPr>
          <p:cNvPr id="5" name="4 Forma libre"/>
          <p:cNvSpPr/>
          <p:nvPr/>
        </p:nvSpPr>
        <p:spPr>
          <a:xfrm>
            <a:off x="3419279" y="5375520"/>
            <a:ext cx="2286000" cy="182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0">
            <a:solidFill>
              <a:srgbClr val="000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s-ES" sz="1800" b="0" i="0" u="none" strike="noStrike" kern="1200" cap="none">
              <a:ln>
                <a:noFill/>
              </a:ln>
              <a:latin typeface="Liberation Sans" pitchFamily="18"/>
              <a:ea typeface="Droid Sans Fallback" pitchFamily="2"/>
              <a:cs typeface="FreeSans" pitchFamily="2"/>
            </a:endParaRPr>
          </a:p>
        </p:txBody>
      </p:sp>
      <p:sp>
        <p:nvSpPr>
          <p:cNvPr id="6" name="5 Forma libre"/>
          <p:cNvSpPr/>
          <p:nvPr/>
        </p:nvSpPr>
        <p:spPr>
          <a:xfrm>
            <a:off x="2103120" y="5577840"/>
            <a:ext cx="2286000" cy="182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0">
            <a:solidFill>
              <a:srgbClr val="000000"/>
            </a:solidFill>
            <a:prstDash val="solid"/>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s-ES" sz="1800" b="0" i="0" u="none" strike="noStrike" kern="1200" cap="none">
              <a:ln>
                <a:noFill/>
              </a:ln>
              <a:latin typeface="Liberation Sans" pitchFamily="18"/>
              <a:ea typeface="Droid Sans Fallback" pitchFamily="2"/>
              <a:cs typeface="FreeSans" pitchFamily="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vamos al repositorio...</a:t>
            </a:r>
          </a:p>
        </p:txBody>
      </p:sp>
      <p:pic>
        <p:nvPicPr>
          <p:cNvPr id="4" name=""/>
          <p:cNvPicPr>
            <a:picLocks noChangeAspect="1"/>
          </p:cNvPicPr>
          <p:nvPr/>
        </p:nvPicPr>
        <p:blipFill>
          <a:blip r:embed="rId3">
            <a:lum/>
            <a:alphaModFix/>
          </a:blip>
          <a:srcRect/>
          <a:stretch>
            <a:fillRect/>
          </a:stretch>
        </p:blipFill>
        <p:spPr>
          <a:xfrm>
            <a:off x="0" y="1737359"/>
            <a:ext cx="10079640" cy="54824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8101013" cy="110490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sz="4600"/>
              <a:t>y vemos los ficheros subidos...</a:t>
            </a:r>
          </a:p>
        </p:txBody>
      </p:sp>
      <p:pic>
        <p:nvPicPr>
          <p:cNvPr id="4" name=""/>
          <p:cNvPicPr>
            <a:picLocks noChangeAspect="1"/>
          </p:cNvPicPr>
          <p:nvPr/>
        </p:nvPicPr>
        <p:blipFill>
          <a:blip r:embed="rId3">
            <a:lum/>
            <a:alphaModFix/>
          </a:blip>
          <a:srcRect/>
          <a:stretch>
            <a:fillRect/>
          </a:stretch>
        </p:blipFill>
        <p:spPr>
          <a:xfrm>
            <a:off x="0" y="1737359"/>
            <a:ext cx="10079640" cy="54824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1 Subtítulo"/>
          <p:cNvSpPr txBox="1">
            <a:spLocks noGrp="1"/>
          </p:cNvSpPr>
          <p:nvPr>
            <p:ph type="subTitle" idx="4294967295"/>
          </p:nvPr>
        </p:nvSpPr>
        <p:spPr>
          <a:xfrm>
            <a:off x="215776" y="1350459"/>
            <a:ext cx="9188450" cy="1668874"/>
          </a:xfrm>
        </p:spPr>
        <p:txBody>
          <a:bodyPr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just">
              <a:spcBef>
                <a:spcPts val="720"/>
              </a:spcBef>
              <a:spcAft>
                <a:spcPts val="0"/>
              </a:spcAft>
            </a:pPr>
            <a:r>
              <a:rPr lang="es-ES" sz="3200" dirty="0"/>
              <a:t>Para clonar un repositorio entero en local</a:t>
            </a:r>
          </a:p>
          <a:p>
            <a:pPr marL="403177" lvl="2" indent="0" algn="just" hangingPunct="0">
              <a:spcBef>
                <a:spcPts val="720"/>
              </a:spcBef>
              <a:buChar char="➢"/>
            </a:pPr>
            <a:r>
              <a:rPr lang="es-ES" sz="3000" dirty="0" err="1"/>
              <a:t>Git</a:t>
            </a:r>
            <a:r>
              <a:rPr lang="es-ES" sz="3000" dirty="0"/>
              <a:t> clone https:·…/../repo.git (mira el ejemplo en la imagen)</a:t>
            </a:r>
          </a:p>
        </p:txBody>
      </p:sp>
      <p:sp>
        <p:nvSpPr>
          <p:cNvPr id="4" name="3 Título"/>
          <p:cNvSpPr txBox="1">
            <a:spLocks noGrp="1"/>
          </p:cNvSpPr>
          <p:nvPr>
            <p:ph type="title" idx="4294967295"/>
          </p:nvPr>
        </p:nvSpPr>
        <p:spPr>
          <a:xfrm>
            <a:off x="0" y="288925"/>
            <a:ext cx="8101013" cy="1103313"/>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sz="5300"/>
              <a:t>git clone &lt;.git&gt;</a:t>
            </a:r>
          </a:p>
        </p:txBody>
      </p:sp>
      <p:pic>
        <p:nvPicPr>
          <p:cNvPr id="5" name=""/>
          <p:cNvPicPr>
            <a:picLocks noChangeAspect="1"/>
          </p:cNvPicPr>
          <p:nvPr/>
        </p:nvPicPr>
        <p:blipFill>
          <a:blip r:embed="rId3">
            <a:lum/>
            <a:alphaModFix/>
          </a:blip>
          <a:srcRect/>
          <a:stretch>
            <a:fillRect/>
          </a:stretch>
        </p:blipFill>
        <p:spPr>
          <a:xfrm>
            <a:off x="274320" y="3108959"/>
            <a:ext cx="9669240" cy="55778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1 Subtítulo"/>
          <p:cNvSpPr txBox="1">
            <a:spLocks noGrp="1"/>
          </p:cNvSpPr>
          <p:nvPr>
            <p:ph type="subTitle" idx="4294967295"/>
          </p:nvPr>
        </p:nvSpPr>
        <p:spPr>
          <a:xfrm>
            <a:off x="982663" y="-360363"/>
            <a:ext cx="9097962" cy="5119688"/>
          </a:xfrm>
        </p:spPr>
        <p:txBody>
          <a:bodyPr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just">
              <a:spcBef>
                <a:spcPts val="720"/>
              </a:spcBef>
              <a:spcAft>
                <a:spcPts val="0"/>
              </a:spcAft>
              <a:buNone/>
            </a:pPr>
            <a:endParaRPr lang="es-ES" sz="3200"/>
          </a:p>
          <a:p>
            <a:pPr marL="0" lvl="0" indent="0" algn="just">
              <a:spcBef>
                <a:spcPts val="720"/>
              </a:spcBef>
              <a:spcAft>
                <a:spcPts val="0"/>
              </a:spcAft>
              <a:buNone/>
            </a:pPr>
            <a:r>
              <a:rPr lang="es-ES" sz="3200"/>
              <a:t>(SCV: sistema de control de versiones)</a:t>
            </a:r>
          </a:p>
          <a:p>
            <a:pPr marL="0" lvl="0" indent="0" algn="just">
              <a:spcBef>
                <a:spcPts val="720"/>
              </a:spcBef>
              <a:spcAft>
                <a:spcPts val="0"/>
              </a:spcAft>
            </a:pPr>
            <a:r>
              <a:rPr lang="es-ES" sz="3200"/>
              <a:t>otros SCV (Subversion, Bazaar, etc.), guardan los cambios hechos en los ficheros</a:t>
            </a:r>
          </a:p>
        </p:txBody>
      </p:sp>
      <p:sp>
        <p:nvSpPr>
          <p:cNvPr id="3" name="2 Título"/>
          <p:cNvSpPr txBox="1">
            <a:spLocks noGrp="1"/>
          </p:cNvSpPr>
          <p:nvPr>
            <p:ph type="title" idx="4294967295"/>
          </p:nvPr>
        </p:nvSpPr>
        <p:spPr>
          <a:xfrm>
            <a:off x="0" y="14288"/>
            <a:ext cx="8101013" cy="16525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difs. con otros SCV (1)</a:t>
            </a:r>
          </a:p>
        </p:txBody>
      </p:sp>
      <p:pic>
        <p:nvPicPr>
          <p:cNvPr id="4" name=""/>
          <p:cNvPicPr>
            <a:picLocks noChangeAspect="1"/>
          </p:cNvPicPr>
          <p:nvPr/>
        </p:nvPicPr>
        <p:blipFill>
          <a:blip r:embed="rId3">
            <a:lum/>
            <a:alphaModFix/>
          </a:blip>
          <a:srcRect/>
          <a:stretch>
            <a:fillRect/>
          </a:stretch>
        </p:blipFill>
        <p:spPr>
          <a:xfrm>
            <a:off x="46440" y="3287159"/>
            <a:ext cx="10079640" cy="39013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Branches</a:t>
            </a:r>
          </a:p>
        </p:txBody>
      </p:sp>
      <p:sp>
        <p:nvSpPr>
          <p:cNvPr id="3" name="2 Subtítulo"/>
          <p:cNvSpPr txBox="1">
            <a:spLocks noGrp="1"/>
          </p:cNvSpPr>
          <p:nvPr>
            <p:ph type="subTitle" idx="4294967295"/>
          </p:nvPr>
        </p:nvSpPr>
        <p:spPr>
          <a:xfrm>
            <a:off x="0" y="1490663"/>
            <a:ext cx="9072563" cy="5049837"/>
          </a:xfrm>
        </p:spPr>
        <p:txBody>
          <a:bodyPr anchor="ctr">
            <a:normAutofit lnSpcReduction="10000"/>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l">
              <a:spcBef>
                <a:spcPts val="283"/>
              </a:spcBef>
              <a:spcAft>
                <a:spcPts val="283"/>
              </a:spcAft>
            </a:pPr>
            <a:r>
              <a:rPr lang="es-ES" sz="3200"/>
              <a:t> Por ahora hemos visto que en el proyecto actual en el que te encuentres (con una carpeta .git) se van guardando versiones del cógido (git commit…)</a:t>
            </a:r>
          </a:p>
          <a:p>
            <a:pPr marL="0" lvl="0" indent="0" algn="l">
              <a:spcBef>
                <a:spcPts val="283"/>
              </a:spcBef>
              <a:spcAft>
                <a:spcPts val="283"/>
              </a:spcAft>
            </a:pPr>
            <a:r>
              <a:rPr lang="es-ES" sz="3200"/>
              <a:t> Pero a su vez tenemos ‘branches’, ramas en castellano. Podemos tener subproyectos dentro del mismo repositorio. A partir de la branch original (la </a:t>
            </a:r>
            <a:r>
              <a:rPr lang="es-ES" sz="3200" b="1"/>
              <a:t>master</a:t>
            </a:r>
            <a:r>
              <a:rPr lang="es-ES" sz="3200"/>
              <a:t>) se crean desarrollos nuevos (nuevos ficheros, pequeñas variaciones...) pero toas se encuentran en el mismo repositorio (una carpeta con su .git)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name="page41">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108595"/>
            <a:ext cx="8275638" cy="1652587"/>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sz="4700"/>
              <a:t>git checkout -b nuevaRama</a:t>
            </a:r>
          </a:p>
        </p:txBody>
      </p:sp>
      <p:sp>
        <p:nvSpPr>
          <p:cNvPr id="3" name="2 Marcador de texto"/>
          <p:cNvSpPr txBox="1">
            <a:spLocks noGrp="1"/>
          </p:cNvSpPr>
          <p:nvPr>
            <p:ph type="body" idx="4294967295"/>
          </p:nvPr>
        </p:nvSpPr>
        <p:spPr>
          <a:xfrm>
            <a:off x="0" y="971525"/>
            <a:ext cx="9575800"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dirty="0"/>
              <a:t>Con este comando creamos una nueva </a:t>
            </a:r>
            <a:r>
              <a:rPr lang="es-ES" dirty="0" err="1"/>
              <a:t>branch</a:t>
            </a:r>
            <a:r>
              <a:rPr lang="es-ES" dirty="0"/>
              <a:t> (en este caso llamada </a:t>
            </a:r>
            <a:r>
              <a:rPr lang="es-ES" dirty="0" err="1"/>
              <a:t>nuevaRama</a:t>
            </a:r>
            <a:r>
              <a:rPr lang="es-ES" dirty="0"/>
              <a:t>)</a:t>
            </a:r>
          </a:p>
          <a:p>
            <a:pPr lvl="0"/>
            <a:r>
              <a:rPr lang="es-ES" dirty="0"/>
              <a:t>Automáticamente cambiamos a dicho proyecto</a:t>
            </a:r>
          </a:p>
        </p:txBody>
      </p:sp>
      <p:pic>
        <p:nvPicPr>
          <p:cNvPr id="4" name=""/>
          <p:cNvPicPr>
            <a:picLocks noChangeAspect="1"/>
          </p:cNvPicPr>
          <p:nvPr/>
        </p:nvPicPr>
        <p:blipFill>
          <a:blip r:embed="rId3">
            <a:lum/>
            <a:alphaModFix/>
          </a:blip>
          <a:srcRect/>
          <a:stretch>
            <a:fillRect/>
          </a:stretch>
        </p:blipFill>
        <p:spPr>
          <a:xfrm>
            <a:off x="516960" y="4577039"/>
            <a:ext cx="8901360" cy="27413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name="page42">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git branch</a:t>
            </a:r>
          </a:p>
        </p:txBody>
      </p:sp>
      <p:sp>
        <p:nvSpPr>
          <p:cNvPr id="3" name="2 Marcador de texto"/>
          <p:cNvSpPr txBox="1">
            <a:spLocks noGrp="1"/>
          </p:cNvSpPr>
          <p:nvPr>
            <p:ph type="body" idx="4294967295"/>
          </p:nvPr>
        </p:nvSpPr>
        <p:spPr>
          <a:xfrm>
            <a:off x="0" y="1187549"/>
            <a:ext cx="9072563"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a:t>Con este comando vemos las ‘branches’ creadas, y con un * se muestra en la que nos encontramos</a:t>
            </a:r>
          </a:p>
        </p:txBody>
      </p:sp>
      <p:pic>
        <p:nvPicPr>
          <p:cNvPr id="4" name=""/>
          <p:cNvPicPr>
            <a:picLocks noChangeAspect="1"/>
          </p:cNvPicPr>
          <p:nvPr/>
        </p:nvPicPr>
        <p:blipFill>
          <a:blip r:embed="rId3">
            <a:lum/>
            <a:alphaModFix/>
          </a:blip>
          <a:srcRect/>
          <a:stretch>
            <a:fillRect/>
          </a:stretch>
        </p:blipFill>
        <p:spPr>
          <a:xfrm>
            <a:off x="822960" y="3926160"/>
            <a:ext cx="8456760" cy="329183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name="page43">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Branch, ejemplo</a:t>
            </a:r>
          </a:p>
        </p:txBody>
      </p:sp>
      <p:sp>
        <p:nvSpPr>
          <p:cNvPr id="3" name="2 Marcador de texto"/>
          <p:cNvSpPr txBox="1">
            <a:spLocks noGrp="1"/>
          </p:cNvSpPr>
          <p:nvPr>
            <p:ph type="body" idx="4294967295"/>
          </p:nvPr>
        </p:nvSpPr>
        <p:spPr>
          <a:xfrm>
            <a:off x="0" y="1267370"/>
            <a:ext cx="9072563"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dirty="0"/>
              <a:t>Creo una carpeta llamada </a:t>
            </a:r>
            <a:r>
              <a:rPr lang="es-ES" dirty="0" err="1"/>
              <a:t>estoyEnNuevaRama</a:t>
            </a:r>
            <a:r>
              <a:rPr lang="es-ES" dirty="0"/>
              <a:t> y dentro un </a:t>
            </a:r>
            <a:r>
              <a:rPr lang="es-ES" dirty="0" err="1"/>
              <a:t>html</a:t>
            </a:r>
            <a:r>
              <a:rPr lang="es-ES" dirty="0"/>
              <a:t> en la </a:t>
            </a:r>
            <a:r>
              <a:rPr lang="es-ES" dirty="0" err="1"/>
              <a:t>branch</a:t>
            </a:r>
            <a:r>
              <a:rPr lang="es-ES" dirty="0"/>
              <a:t> </a:t>
            </a:r>
            <a:r>
              <a:rPr lang="es-ES" dirty="0" err="1"/>
              <a:t>nuevaRama</a:t>
            </a:r>
            <a:r>
              <a:rPr lang="es-ES" dirty="0"/>
              <a:t>, </a:t>
            </a:r>
            <a:r>
              <a:rPr lang="es-ES" dirty="0" err="1"/>
              <a:t>add&amp;commit</a:t>
            </a:r>
            <a:endParaRPr lang="es-ES" dirty="0"/>
          </a:p>
        </p:txBody>
      </p:sp>
      <p:pic>
        <p:nvPicPr>
          <p:cNvPr id="4" name=""/>
          <p:cNvPicPr>
            <a:picLocks noChangeAspect="1"/>
          </p:cNvPicPr>
          <p:nvPr/>
        </p:nvPicPr>
        <p:blipFill>
          <a:blip r:embed="rId3">
            <a:lum/>
            <a:alphaModFix/>
          </a:blip>
          <a:srcRect/>
          <a:stretch>
            <a:fillRect/>
          </a:stretch>
        </p:blipFill>
        <p:spPr>
          <a:xfrm>
            <a:off x="1032839" y="4170240"/>
            <a:ext cx="8142840" cy="314495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name="page44">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Branch, ejemplo</a:t>
            </a:r>
          </a:p>
        </p:txBody>
      </p:sp>
      <p:sp>
        <p:nvSpPr>
          <p:cNvPr id="3" name="2 Marcador de texto"/>
          <p:cNvSpPr txBox="1">
            <a:spLocks noGrp="1"/>
          </p:cNvSpPr>
          <p:nvPr>
            <p:ph type="body" idx="4294967295"/>
          </p:nvPr>
        </p:nvSpPr>
        <p:spPr>
          <a:xfrm>
            <a:off x="0" y="1043533"/>
            <a:ext cx="9072563"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buNone/>
            </a:pPr>
            <a:r>
              <a:rPr lang="es-ES" dirty="0" err="1"/>
              <a:t>git</a:t>
            </a:r>
            <a:r>
              <a:rPr lang="es-ES" dirty="0"/>
              <a:t> </a:t>
            </a:r>
            <a:r>
              <a:rPr lang="es-ES" dirty="0" err="1"/>
              <a:t>checkout</a:t>
            </a:r>
            <a:r>
              <a:rPr lang="es-ES" dirty="0"/>
              <a:t> master</a:t>
            </a:r>
          </a:p>
          <a:p>
            <a:pPr lvl="0"/>
            <a:r>
              <a:rPr lang="es-ES" dirty="0"/>
              <a:t>Con este comando vamos a la </a:t>
            </a:r>
            <a:r>
              <a:rPr lang="es-ES" dirty="0" err="1"/>
              <a:t>branch</a:t>
            </a:r>
            <a:r>
              <a:rPr lang="es-ES" dirty="0"/>
              <a:t> master (miremos las diferencias)</a:t>
            </a:r>
          </a:p>
        </p:txBody>
      </p:sp>
      <p:pic>
        <p:nvPicPr>
          <p:cNvPr id="4" name=""/>
          <p:cNvPicPr>
            <a:picLocks noChangeAspect="1"/>
          </p:cNvPicPr>
          <p:nvPr/>
        </p:nvPicPr>
        <p:blipFill>
          <a:blip r:embed="rId3">
            <a:lum/>
            <a:alphaModFix/>
          </a:blip>
          <a:srcRect/>
          <a:stretch>
            <a:fillRect/>
          </a:stretch>
        </p:blipFill>
        <p:spPr>
          <a:xfrm>
            <a:off x="776520" y="3925800"/>
            <a:ext cx="8733240" cy="4761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name="page45">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Branch, ejemplo</a:t>
            </a:r>
          </a:p>
        </p:txBody>
      </p:sp>
      <p:sp>
        <p:nvSpPr>
          <p:cNvPr id="3" name="2 Marcador de texto"/>
          <p:cNvSpPr txBox="1">
            <a:spLocks noGrp="1"/>
          </p:cNvSpPr>
          <p:nvPr>
            <p:ph type="body" idx="4294967295"/>
          </p:nvPr>
        </p:nvSpPr>
        <p:spPr>
          <a:xfrm>
            <a:off x="0" y="1547589"/>
            <a:ext cx="9072563"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dirty="0"/>
              <a:t>Volvemos y vemos que funciona como lo hemos pensado :)</a:t>
            </a:r>
          </a:p>
        </p:txBody>
      </p:sp>
      <p:pic>
        <p:nvPicPr>
          <p:cNvPr id="4" name=""/>
          <p:cNvPicPr>
            <a:picLocks noChangeAspect="1"/>
          </p:cNvPicPr>
          <p:nvPr/>
        </p:nvPicPr>
        <p:blipFill>
          <a:blip r:embed="rId3">
            <a:lum/>
            <a:alphaModFix/>
          </a:blip>
          <a:srcRect/>
          <a:stretch>
            <a:fillRect/>
          </a:stretch>
        </p:blipFill>
        <p:spPr>
          <a:xfrm>
            <a:off x="390960" y="3067559"/>
            <a:ext cx="9301680" cy="50706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name="page46">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8101013" cy="110490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sz="4400"/>
              <a:t>git branch -d nombreRama</a:t>
            </a:r>
          </a:p>
        </p:txBody>
      </p:sp>
      <p:sp>
        <p:nvSpPr>
          <p:cNvPr id="3" name="2 Marcador de texto"/>
          <p:cNvSpPr txBox="1">
            <a:spLocks noGrp="1"/>
          </p:cNvSpPr>
          <p:nvPr>
            <p:ph type="body" idx="4294967295"/>
          </p:nvPr>
        </p:nvSpPr>
        <p:spPr>
          <a:xfrm>
            <a:off x="0" y="1824038"/>
            <a:ext cx="9874250" cy="4384675"/>
          </a:xfrm>
        </p:spPr>
        <p:txBody>
          <a:bodyPr>
            <a:normAutofit fontScale="92500" lnSpcReduction="10000"/>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dirty="0"/>
              <a:t>Si por alguna razón queremos borrar una </a:t>
            </a:r>
            <a:r>
              <a:rPr lang="es-ES" dirty="0" err="1"/>
              <a:t>branch</a:t>
            </a:r>
            <a:r>
              <a:rPr lang="es-ES" dirty="0"/>
              <a:t>, con este comando la borraríamos del proyecto (no podemos estar dentro de dicha </a:t>
            </a:r>
            <a:r>
              <a:rPr lang="es-ES" dirty="0" err="1"/>
              <a:t>branch</a:t>
            </a:r>
            <a:r>
              <a:rPr lang="es-ES" dirty="0"/>
              <a:t> para borrarlo), si ponemos </a:t>
            </a:r>
            <a:r>
              <a:rPr lang="es-ES" dirty="0" smtClean="0"/>
              <a:t>  -</a:t>
            </a:r>
            <a:r>
              <a:rPr lang="es-ES" dirty="0"/>
              <a:t>D en lugar de -d si hay cambios que no están en la rama principal de la que desciende el proyecto los borraría sin preguntar.</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name="page47">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14288"/>
            <a:ext cx="8548688" cy="1652587"/>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sz="4400"/>
              <a:t>git branch -D nombreRama</a:t>
            </a:r>
          </a:p>
        </p:txBody>
      </p:sp>
      <p:pic>
        <p:nvPicPr>
          <p:cNvPr id="4" name=""/>
          <p:cNvPicPr>
            <a:picLocks noChangeAspect="1"/>
          </p:cNvPicPr>
          <p:nvPr/>
        </p:nvPicPr>
        <p:blipFill>
          <a:blip r:embed="rId3">
            <a:lum/>
            <a:alphaModFix/>
          </a:blip>
          <a:srcRect/>
          <a:stretch>
            <a:fillRect/>
          </a:stretch>
        </p:blipFill>
        <p:spPr>
          <a:xfrm>
            <a:off x="182880" y="2011680"/>
            <a:ext cx="9637200" cy="525348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22250"/>
            <a:ext cx="9072563" cy="996950"/>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sz="3500"/>
              <a:t>Ejemplo para volver a una versión anterior</a:t>
            </a:r>
            <a:br>
              <a:rPr lang="es-ES" sz="3500"/>
            </a:br>
            <a:r>
              <a:rPr lang="es-ES" sz="3500"/>
              <a:t>con → git reset –hard numDeCommit</a:t>
            </a:r>
          </a:p>
        </p:txBody>
      </p:sp>
      <p:sp>
        <p:nvSpPr>
          <p:cNvPr id="4" name="3 Subtítulo"/>
          <p:cNvSpPr txBox="1">
            <a:spLocks noGrp="1"/>
          </p:cNvSpPr>
          <p:nvPr>
            <p:ph type="subTitle" idx="4294967295"/>
          </p:nvPr>
        </p:nvSpPr>
        <p:spPr>
          <a:xfrm>
            <a:off x="0" y="1824038"/>
            <a:ext cx="9072563" cy="4384675"/>
          </a:xfrm>
        </p:spPr>
        <p:txBody>
          <a:bodyPr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endParaRPr lang="es-ES" sz="3200"/>
          </a:p>
          <a:p>
            <a:pPr marL="0" lvl="0" indent="0" algn="ctr">
              <a:buNone/>
            </a:pPr>
            <a:endParaRPr lang="es-ES" sz="3200"/>
          </a:p>
          <a:p>
            <a:pPr marL="0" lvl="0" indent="0" algn="ctr">
              <a:buNone/>
            </a:pPr>
            <a:endParaRPr lang="es-ES" sz="3200"/>
          </a:p>
          <a:p>
            <a:pPr marL="0" lvl="0" indent="0" algn="ctr">
              <a:buNone/>
            </a:pPr>
            <a:endParaRPr lang="es-ES" sz="3200"/>
          </a:p>
        </p:txBody>
      </p:sp>
      <p:pic>
        <p:nvPicPr>
          <p:cNvPr id="3" name=""/>
          <p:cNvPicPr>
            <a:picLocks noChangeAspect="1"/>
          </p:cNvPicPr>
          <p:nvPr/>
        </p:nvPicPr>
        <p:blipFill>
          <a:blip r:embed="rId3">
            <a:lum/>
            <a:alphaModFix/>
          </a:blip>
          <a:srcRect/>
          <a:stretch>
            <a:fillRect/>
          </a:stretch>
        </p:blipFill>
        <p:spPr>
          <a:xfrm>
            <a:off x="914400" y="1539720"/>
            <a:ext cx="8339760" cy="60062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name="page49">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8101013" cy="110490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sz="4800"/>
              <a:t>Para subir a un repo remoto</a:t>
            </a:r>
          </a:p>
        </p:txBody>
      </p:sp>
      <p:sp>
        <p:nvSpPr>
          <p:cNvPr id="3" name="2 Marcador de texto"/>
          <p:cNvSpPr txBox="1">
            <a:spLocks noGrp="1"/>
          </p:cNvSpPr>
          <p:nvPr>
            <p:ph type="body" idx="4294967295"/>
          </p:nvPr>
        </p:nvSpPr>
        <p:spPr>
          <a:xfrm>
            <a:off x="0" y="1824038"/>
            <a:ext cx="9072563"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a:t>Creo una nueva, con una carpeta y un fichero dentro</a:t>
            </a:r>
          </a:p>
        </p:txBody>
      </p:sp>
      <p:pic>
        <p:nvPicPr>
          <p:cNvPr id="4" name=""/>
          <p:cNvPicPr>
            <a:picLocks noChangeAspect="1"/>
          </p:cNvPicPr>
          <p:nvPr/>
        </p:nvPicPr>
        <p:blipFill>
          <a:blip r:embed="rId3">
            <a:lum/>
            <a:alphaModFix/>
          </a:blip>
          <a:srcRect/>
          <a:stretch>
            <a:fillRect/>
          </a:stretch>
        </p:blipFill>
        <p:spPr>
          <a:xfrm>
            <a:off x="711360" y="3195720"/>
            <a:ext cx="8798400" cy="479628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1 Subtítulo"/>
          <p:cNvSpPr txBox="1">
            <a:spLocks noGrp="1"/>
          </p:cNvSpPr>
          <p:nvPr>
            <p:ph type="subTitle" idx="4294967295"/>
          </p:nvPr>
        </p:nvSpPr>
        <p:spPr>
          <a:xfrm>
            <a:off x="890588" y="-360363"/>
            <a:ext cx="9190037" cy="5119688"/>
          </a:xfrm>
        </p:spPr>
        <p:txBody>
          <a:bodyPr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just">
              <a:spcBef>
                <a:spcPts val="720"/>
              </a:spcBef>
              <a:spcAft>
                <a:spcPts val="0"/>
              </a:spcAft>
              <a:buNone/>
            </a:pPr>
            <a:endParaRPr lang="es-ES" sz="3200"/>
          </a:p>
          <a:p>
            <a:pPr marL="0" lvl="0" indent="0" algn="just">
              <a:spcBef>
                <a:spcPts val="720"/>
              </a:spcBef>
              <a:spcAft>
                <a:spcPts val="0"/>
              </a:spcAft>
              <a:buNone/>
            </a:pPr>
            <a:r>
              <a:rPr lang="es-ES" sz="3200"/>
              <a:t>(SCV: sistema de control de versiones)</a:t>
            </a:r>
          </a:p>
          <a:p>
            <a:pPr marL="0" lvl="0" indent="0" algn="just">
              <a:spcBef>
                <a:spcPts val="720"/>
              </a:spcBef>
              <a:spcAft>
                <a:spcPts val="0"/>
              </a:spcAft>
            </a:pPr>
            <a:r>
              <a:rPr lang="es-ES" sz="3200"/>
              <a:t>git mantiene una imagen de todo en cada versión, lo punteado son links, no nuevas copias</a:t>
            </a:r>
          </a:p>
        </p:txBody>
      </p:sp>
      <p:sp>
        <p:nvSpPr>
          <p:cNvPr id="3" name="2 Título"/>
          <p:cNvSpPr txBox="1">
            <a:spLocks noGrp="1"/>
          </p:cNvSpPr>
          <p:nvPr>
            <p:ph type="title" idx="4294967295"/>
          </p:nvPr>
        </p:nvSpPr>
        <p:spPr>
          <a:xfrm>
            <a:off x="0" y="288925"/>
            <a:ext cx="8101013" cy="1103313"/>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difs. con otros SCV (2)</a:t>
            </a:r>
          </a:p>
        </p:txBody>
      </p:sp>
      <p:pic>
        <p:nvPicPr>
          <p:cNvPr id="4" name=""/>
          <p:cNvPicPr>
            <a:picLocks noChangeAspect="1"/>
          </p:cNvPicPr>
          <p:nvPr/>
        </p:nvPicPr>
        <p:blipFill>
          <a:blip r:embed="rId3">
            <a:lum/>
            <a:alphaModFix/>
          </a:blip>
          <a:srcRect/>
          <a:stretch>
            <a:fillRect/>
          </a:stretch>
        </p:blipFill>
        <p:spPr>
          <a:xfrm>
            <a:off x="0" y="3344399"/>
            <a:ext cx="10079640" cy="38473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name="page50">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y para subir a remoto...</a:t>
            </a:r>
          </a:p>
        </p:txBody>
      </p:sp>
      <p:sp>
        <p:nvSpPr>
          <p:cNvPr id="3" name="2 Marcador de texto"/>
          <p:cNvSpPr txBox="1">
            <a:spLocks noGrp="1"/>
          </p:cNvSpPr>
          <p:nvPr>
            <p:ph type="body" idx="4294967295"/>
          </p:nvPr>
        </p:nvSpPr>
        <p:spPr>
          <a:xfrm>
            <a:off x="0" y="1627410"/>
            <a:ext cx="9072563"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a:t>Creo la nueva ‘branch’ en github</a:t>
            </a:r>
          </a:p>
        </p:txBody>
      </p:sp>
      <p:pic>
        <p:nvPicPr>
          <p:cNvPr id="4" name=""/>
          <p:cNvPicPr>
            <a:picLocks noChangeAspect="1"/>
          </p:cNvPicPr>
          <p:nvPr/>
        </p:nvPicPr>
        <p:blipFill>
          <a:blip r:embed="rId3">
            <a:lum/>
            <a:alphaModFix/>
          </a:blip>
          <a:srcRect/>
          <a:stretch>
            <a:fillRect/>
          </a:stretch>
        </p:blipFill>
        <p:spPr>
          <a:xfrm>
            <a:off x="731519" y="2651760"/>
            <a:ext cx="8321040" cy="594648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git push origin &lt;branch&gt;</a:t>
            </a:r>
          </a:p>
        </p:txBody>
      </p:sp>
      <p:sp>
        <p:nvSpPr>
          <p:cNvPr id="3" name="2 Marcador de texto"/>
          <p:cNvSpPr txBox="1">
            <a:spLocks noGrp="1"/>
          </p:cNvSpPr>
          <p:nvPr>
            <p:ph type="body" idx="4294967295"/>
          </p:nvPr>
        </p:nvSpPr>
        <p:spPr>
          <a:xfrm>
            <a:off x="215776" y="1699418"/>
            <a:ext cx="9372600"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a:t>Y lo subimos, de otra manera solo lo tendremos en local ;), solo hay que poner el nombre del branch</a:t>
            </a:r>
          </a:p>
        </p:txBody>
      </p:sp>
      <p:pic>
        <p:nvPicPr>
          <p:cNvPr id="4" name=""/>
          <p:cNvPicPr>
            <a:picLocks noChangeAspect="1"/>
          </p:cNvPicPr>
          <p:nvPr/>
        </p:nvPicPr>
        <p:blipFill>
          <a:blip r:embed="rId3">
            <a:lum/>
            <a:alphaModFix/>
          </a:blip>
          <a:srcRect/>
          <a:stretch>
            <a:fillRect/>
          </a:stretch>
        </p:blipFill>
        <p:spPr>
          <a:xfrm>
            <a:off x="182880" y="3905640"/>
            <a:ext cx="9802080" cy="322668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name="page52">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14288"/>
            <a:ext cx="8275638" cy="1652587"/>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sz="4400"/>
              <a:t>y vemos que se ha subido...</a:t>
            </a:r>
          </a:p>
        </p:txBody>
      </p:sp>
      <p:pic>
        <p:nvPicPr>
          <p:cNvPr id="4" name=""/>
          <p:cNvPicPr>
            <a:picLocks noChangeAspect="1"/>
          </p:cNvPicPr>
          <p:nvPr/>
        </p:nvPicPr>
        <p:blipFill>
          <a:blip r:embed="rId3">
            <a:lum/>
            <a:alphaModFix/>
          </a:blip>
          <a:srcRect/>
          <a:stretch>
            <a:fillRect/>
          </a:stretch>
        </p:blipFill>
        <p:spPr>
          <a:xfrm>
            <a:off x="274320" y="1828800"/>
            <a:ext cx="9330120" cy="57312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name="page53">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git push origin :&lt;branch&gt;</a:t>
            </a:r>
          </a:p>
        </p:txBody>
      </p:sp>
      <p:sp>
        <p:nvSpPr>
          <p:cNvPr id="3" name="2 Marcador de texto"/>
          <p:cNvSpPr txBox="1">
            <a:spLocks noGrp="1"/>
          </p:cNvSpPr>
          <p:nvPr>
            <p:ph type="body" idx="4294967295"/>
          </p:nvPr>
        </p:nvSpPr>
        <p:spPr>
          <a:xfrm>
            <a:off x="143768" y="1123354"/>
            <a:ext cx="9372600"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dirty="0"/>
              <a:t>Con este comando borramos una </a:t>
            </a:r>
            <a:r>
              <a:rPr lang="es-ES" dirty="0" err="1"/>
              <a:t>branch</a:t>
            </a:r>
            <a:r>
              <a:rPr lang="es-ES" dirty="0"/>
              <a:t> remota, abajo un ejemplo (haz el test, pero recuerda que se borra del todo)</a:t>
            </a:r>
          </a:p>
        </p:txBody>
      </p:sp>
      <p:pic>
        <p:nvPicPr>
          <p:cNvPr id="4" name=""/>
          <p:cNvPicPr>
            <a:picLocks noChangeAspect="1"/>
          </p:cNvPicPr>
          <p:nvPr/>
        </p:nvPicPr>
        <p:blipFill>
          <a:blip r:embed="rId3">
            <a:lum/>
            <a:alphaModFix/>
          </a:blip>
          <a:srcRect/>
          <a:stretch>
            <a:fillRect/>
          </a:stretch>
        </p:blipFill>
        <p:spPr>
          <a:xfrm>
            <a:off x="-19440" y="3741120"/>
            <a:ext cx="10141920" cy="310895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name="page54">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760" cy="110490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sz="5300" dirty="0" err="1"/>
              <a:t>git</a:t>
            </a:r>
            <a:r>
              <a:rPr lang="es-ES" sz="5300" dirty="0"/>
              <a:t> </a:t>
            </a:r>
            <a:r>
              <a:rPr lang="es-ES" sz="5300" dirty="0" err="1"/>
              <a:t>push</a:t>
            </a:r>
            <a:r>
              <a:rPr lang="es-ES" sz="5300" dirty="0"/>
              <a:t> &lt;</a:t>
            </a:r>
            <a:r>
              <a:rPr lang="es-ES" sz="5300" dirty="0" err="1"/>
              <a:t>origin</a:t>
            </a:r>
            <a:r>
              <a:rPr lang="es-ES" sz="5300" dirty="0"/>
              <a:t>&gt; &lt;master&gt;</a:t>
            </a:r>
          </a:p>
        </p:txBody>
      </p:sp>
      <p:sp>
        <p:nvSpPr>
          <p:cNvPr id="3" name="2 Marcador de texto"/>
          <p:cNvSpPr txBox="1">
            <a:spLocks noGrp="1"/>
          </p:cNvSpPr>
          <p:nvPr>
            <p:ph type="body" idx="4294967295"/>
          </p:nvPr>
        </p:nvSpPr>
        <p:spPr>
          <a:xfrm>
            <a:off x="0" y="1987450"/>
            <a:ext cx="9072563" cy="4384675"/>
          </a:xfrm>
        </p:spPr>
        <p:txBody>
          <a:bodyPr>
            <a:normAutofit fontScale="92500" lnSpcReduction="10000"/>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buNone/>
            </a:pPr>
            <a:r>
              <a:rPr lang="es-ES" dirty="0" smtClean="0"/>
              <a:t>  Si </a:t>
            </a:r>
            <a:r>
              <a:rPr lang="es-ES" dirty="0"/>
              <a:t>dos personas intentan subir sus ficheros modificados al mismo repositorio el segundo no lo podrá hacer porqué dejaría una versión no ‘estable’. El segundo primero tendrá que descargar las versiones, unirlas y una vez hecho esto podrá juntar la suya y subirlo en una nueva versión.</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name="page55">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git merge &lt;branch&gt;</a:t>
            </a:r>
          </a:p>
        </p:txBody>
      </p:sp>
      <p:sp>
        <p:nvSpPr>
          <p:cNvPr id="3" name="2 Marcador de texto"/>
          <p:cNvSpPr txBox="1">
            <a:spLocks noGrp="1"/>
          </p:cNvSpPr>
          <p:nvPr>
            <p:ph type="body" idx="4294967295"/>
          </p:nvPr>
        </p:nvSpPr>
        <p:spPr>
          <a:xfrm>
            <a:off x="0" y="1824038"/>
            <a:ext cx="9072563"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a:t>Si queremos fusionar dos branches distintas se hace con este comando</a:t>
            </a:r>
          </a:p>
          <a:p>
            <a:pPr lvl="0"/>
            <a:r>
              <a:rPr lang="es-ES"/>
              <a:t>Fusiona la branch actual (git branch) con la que le digamos en el parámetro que le pasamos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name="page56">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git merge en acción</a:t>
            </a:r>
          </a:p>
        </p:txBody>
      </p:sp>
      <p:sp>
        <p:nvSpPr>
          <p:cNvPr id="3" name="2 Marcador de texto"/>
          <p:cNvSpPr txBox="1">
            <a:spLocks noGrp="1"/>
          </p:cNvSpPr>
          <p:nvPr>
            <p:ph type="body" idx="4294967295"/>
          </p:nvPr>
        </p:nvSpPr>
        <p:spPr>
          <a:xfrm>
            <a:off x="0" y="1115541"/>
            <a:ext cx="9072563"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a:t>Vemos cuál es la branch actual y la juntamos con la branch nuevaRama (nuevaRama sigue siendo una branch)</a:t>
            </a:r>
          </a:p>
        </p:txBody>
      </p:sp>
      <p:pic>
        <p:nvPicPr>
          <p:cNvPr id="4" name=""/>
          <p:cNvPicPr>
            <a:picLocks noChangeAspect="1"/>
          </p:cNvPicPr>
          <p:nvPr/>
        </p:nvPicPr>
        <p:blipFill>
          <a:blip r:embed="rId3">
            <a:lum/>
            <a:alphaModFix/>
          </a:blip>
          <a:srcRect/>
          <a:stretch>
            <a:fillRect/>
          </a:stretch>
        </p:blipFill>
        <p:spPr>
          <a:xfrm>
            <a:off x="720" y="3735000"/>
            <a:ext cx="10149120" cy="3825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name="page57">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y subimos el cambio</a:t>
            </a:r>
          </a:p>
        </p:txBody>
      </p:sp>
      <p:sp>
        <p:nvSpPr>
          <p:cNvPr id="3" name="2 Marcador de texto"/>
          <p:cNvSpPr txBox="1">
            <a:spLocks noGrp="1"/>
          </p:cNvSpPr>
          <p:nvPr>
            <p:ph type="body" idx="4294967295"/>
          </p:nvPr>
        </p:nvSpPr>
        <p:spPr>
          <a:xfrm>
            <a:off x="0" y="1547589"/>
            <a:ext cx="9072563"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a:t>(a la izquierda vemos el resultado tras hacer el push)</a:t>
            </a:r>
          </a:p>
        </p:txBody>
      </p:sp>
      <p:pic>
        <p:nvPicPr>
          <p:cNvPr id="4" name=""/>
          <p:cNvPicPr>
            <a:picLocks noChangeAspect="1"/>
          </p:cNvPicPr>
          <p:nvPr/>
        </p:nvPicPr>
        <p:blipFill>
          <a:blip r:embed="rId3">
            <a:lum/>
            <a:alphaModFix/>
          </a:blip>
          <a:srcRect/>
          <a:stretch>
            <a:fillRect/>
          </a:stretch>
        </p:blipFill>
        <p:spPr>
          <a:xfrm>
            <a:off x="17640" y="3072239"/>
            <a:ext cx="10038960" cy="44805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name="page58">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git remote add</a:t>
            </a:r>
          </a:p>
        </p:txBody>
      </p:sp>
      <p:sp>
        <p:nvSpPr>
          <p:cNvPr id="3" name="2 Marcador de texto"/>
          <p:cNvSpPr txBox="1">
            <a:spLocks noGrp="1"/>
          </p:cNvSpPr>
          <p:nvPr>
            <p:ph type="body" idx="4294967295"/>
          </p:nvPr>
        </p:nvSpPr>
        <p:spPr>
          <a:xfrm>
            <a:off x="0" y="1824038"/>
            <a:ext cx="9072563"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a:t>Añadiendo un repositorio remoto para poder compartir proyectos, en este caso le ponemos al local el nombre “ja”</a:t>
            </a:r>
          </a:p>
          <a:p>
            <a:pPr lvl="0"/>
            <a:r>
              <a:rPr lang="es-ES"/>
              <a:t>git remote add &lt;nombre&gt; &lt;repo&gt;</a:t>
            </a:r>
          </a:p>
        </p:txBody>
      </p:sp>
      <p:pic>
        <p:nvPicPr>
          <p:cNvPr id="4" name=""/>
          <p:cNvPicPr>
            <a:picLocks noChangeAspect="1"/>
          </p:cNvPicPr>
          <p:nvPr/>
        </p:nvPicPr>
        <p:blipFill>
          <a:blip r:embed="rId3">
            <a:lum/>
            <a:alphaModFix/>
          </a:blip>
          <a:srcRect/>
          <a:stretch>
            <a:fillRect/>
          </a:stretch>
        </p:blipFill>
        <p:spPr>
          <a:xfrm>
            <a:off x="0" y="4842000"/>
            <a:ext cx="10563840" cy="120311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git remote -v</a:t>
            </a:r>
          </a:p>
        </p:txBody>
      </p:sp>
      <p:sp>
        <p:nvSpPr>
          <p:cNvPr id="3" name="2 Marcador de texto"/>
          <p:cNvSpPr txBox="1">
            <a:spLocks noGrp="1"/>
          </p:cNvSpPr>
          <p:nvPr>
            <p:ph type="body" idx="4294967295"/>
          </p:nvPr>
        </p:nvSpPr>
        <p:spPr>
          <a:xfrm>
            <a:off x="0" y="1403573"/>
            <a:ext cx="9072563"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a:t>Este comando nos muestra todos los repos remotos con los que poder trabajar (los comandos fetch y push)</a:t>
            </a:r>
          </a:p>
        </p:txBody>
      </p:sp>
      <p:pic>
        <p:nvPicPr>
          <p:cNvPr id="4" name=""/>
          <p:cNvPicPr>
            <a:picLocks noChangeAspect="1"/>
          </p:cNvPicPr>
          <p:nvPr/>
        </p:nvPicPr>
        <p:blipFill>
          <a:blip r:embed="rId3">
            <a:lum/>
            <a:alphaModFix/>
          </a:blip>
          <a:srcRect/>
          <a:stretch>
            <a:fillRect/>
          </a:stretch>
        </p:blipFill>
        <p:spPr>
          <a:xfrm>
            <a:off x="-95040" y="4055039"/>
            <a:ext cx="10152000" cy="22341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3" name="2 Título"/>
          <p:cNvSpPr txBox="1">
            <a:spLocks noGrp="1"/>
          </p:cNvSpPr>
          <p:nvPr>
            <p:ph type="title" idx="4294967295"/>
          </p:nvPr>
        </p:nvSpPr>
        <p:spPr>
          <a:xfrm>
            <a:off x="0" y="203200"/>
            <a:ext cx="8101013" cy="1103313"/>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sz="4400"/>
              <a:t>primero descargar e instalar</a:t>
            </a:r>
          </a:p>
        </p:txBody>
      </p:sp>
      <p:pic>
        <p:nvPicPr>
          <p:cNvPr id="4" name=""/>
          <p:cNvPicPr>
            <a:picLocks noChangeAspect="1"/>
          </p:cNvPicPr>
          <p:nvPr/>
        </p:nvPicPr>
        <p:blipFill>
          <a:blip r:embed="rId3">
            <a:lum/>
            <a:alphaModFix/>
          </a:blip>
          <a:srcRect/>
          <a:stretch>
            <a:fillRect/>
          </a:stretch>
        </p:blipFill>
        <p:spPr>
          <a:xfrm>
            <a:off x="1645920" y="1865519"/>
            <a:ext cx="6492240" cy="50839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git remote show &lt;repo&gt;</a:t>
            </a:r>
          </a:p>
        </p:txBody>
      </p:sp>
      <p:sp>
        <p:nvSpPr>
          <p:cNvPr id="3" name="2 Marcador de texto"/>
          <p:cNvSpPr txBox="1">
            <a:spLocks noGrp="1"/>
          </p:cNvSpPr>
          <p:nvPr>
            <p:ph type="body" idx="4294967295"/>
          </p:nvPr>
        </p:nvSpPr>
        <p:spPr>
          <a:xfrm>
            <a:off x="0" y="1483394"/>
            <a:ext cx="9072563"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sz="4000"/>
              <a:t>Con este comando vemos el estado del repositorio (recuerda que antes le hemos asignado a uno el nombre ‘ja’</a:t>
            </a:r>
          </a:p>
        </p:txBody>
      </p:sp>
      <p:pic>
        <p:nvPicPr>
          <p:cNvPr id="4" name=""/>
          <p:cNvPicPr>
            <a:picLocks noChangeAspect="1"/>
          </p:cNvPicPr>
          <p:nvPr/>
        </p:nvPicPr>
        <p:blipFill>
          <a:blip r:embed="rId3">
            <a:lum/>
            <a:alphaModFix/>
          </a:blip>
          <a:srcRect/>
          <a:stretch>
            <a:fillRect/>
          </a:stretch>
        </p:blipFill>
        <p:spPr>
          <a:xfrm>
            <a:off x="-13320" y="3563280"/>
            <a:ext cx="10156320" cy="43009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name="page61">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386779" y="242888"/>
            <a:ext cx="9190037" cy="1195387"/>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sz="4100" dirty="0" err="1"/>
              <a:t>git</a:t>
            </a:r>
            <a:r>
              <a:rPr lang="es-ES" sz="4100" dirty="0"/>
              <a:t> </a:t>
            </a:r>
            <a:r>
              <a:rPr lang="es-ES" sz="4100" dirty="0" err="1"/>
              <a:t>remote</a:t>
            </a:r>
            <a:r>
              <a:rPr lang="es-ES" sz="4100" dirty="0"/>
              <a:t> </a:t>
            </a:r>
            <a:r>
              <a:rPr lang="es-ES" sz="4100" dirty="0" err="1"/>
              <a:t>rename</a:t>
            </a:r>
            <a:r>
              <a:rPr lang="es-ES" sz="4100" dirty="0"/>
              <a:t> </a:t>
            </a:r>
            <a:r>
              <a:rPr lang="es-ES" sz="4100" dirty="0" err="1"/>
              <a:t>nom_orig</a:t>
            </a:r>
            <a:r>
              <a:rPr lang="es-ES" sz="4100" dirty="0"/>
              <a:t> </a:t>
            </a:r>
            <a:r>
              <a:rPr lang="es-ES" sz="4100" dirty="0" err="1"/>
              <a:t>nom_dest</a:t>
            </a:r>
            <a:endParaRPr lang="es-ES" sz="4100" dirty="0"/>
          </a:p>
        </p:txBody>
      </p:sp>
      <p:sp>
        <p:nvSpPr>
          <p:cNvPr id="3" name="2 Marcador de texto"/>
          <p:cNvSpPr txBox="1">
            <a:spLocks noGrp="1"/>
          </p:cNvSpPr>
          <p:nvPr>
            <p:ph type="body" idx="4294967295"/>
          </p:nvPr>
        </p:nvSpPr>
        <p:spPr>
          <a:xfrm>
            <a:off x="0" y="1331565"/>
            <a:ext cx="9072563"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dirty="0"/>
              <a:t>Para renombrar un repositorio remoto (el alias que le hemos puesto) por otro lo haríamos con este comando.</a:t>
            </a:r>
          </a:p>
        </p:txBody>
      </p:sp>
      <p:pic>
        <p:nvPicPr>
          <p:cNvPr id="4" name=""/>
          <p:cNvPicPr>
            <a:picLocks noChangeAspect="1"/>
          </p:cNvPicPr>
          <p:nvPr/>
        </p:nvPicPr>
        <p:blipFill>
          <a:blip r:embed="rId3">
            <a:lum/>
            <a:alphaModFix/>
          </a:blip>
          <a:srcRect/>
          <a:stretch>
            <a:fillRect/>
          </a:stretch>
        </p:blipFill>
        <p:spPr>
          <a:xfrm>
            <a:off x="166320" y="4073040"/>
            <a:ext cx="9692999" cy="329183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name="page62">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git remote add y remove</a:t>
            </a:r>
          </a:p>
        </p:txBody>
      </p:sp>
      <p:sp>
        <p:nvSpPr>
          <p:cNvPr id="3" name="2 Marcador de texto"/>
          <p:cNvSpPr txBox="1">
            <a:spLocks noGrp="1"/>
          </p:cNvSpPr>
          <p:nvPr>
            <p:ph type="body" idx="4294967295"/>
          </p:nvPr>
        </p:nvSpPr>
        <p:spPr>
          <a:xfrm>
            <a:off x="0" y="1051346"/>
            <a:ext cx="9072563"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spcAft>
                <a:spcPts val="0"/>
              </a:spcAft>
            </a:pPr>
            <a:r>
              <a:rPr lang="es-ES" sz="3700" dirty="0" err="1"/>
              <a:t>git</a:t>
            </a:r>
            <a:r>
              <a:rPr lang="es-ES" sz="3700" dirty="0"/>
              <a:t> </a:t>
            </a:r>
            <a:r>
              <a:rPr lang="es-ES" sz="3700" dirty="0" err="1"/>
              <a:t>remote</a:t>
            </a:r>
            <a:r>
              <a:rPr lang="es-ES" sz="3700" dirty="0"/>
              <a:t> </a:t>
            </a:r>
            <a:r>
              <a:rPr lang="es-ES" sz="3700" dirty="0" err="1"/>
              <a:t>add</a:t>
            </a:r>
            <a:r>
              <a:rPr lang="es-ES" sz="3700" dirty="0"/>
              <a:t> &lt;nombre&gt; &lt;repo&gt; → añade al repositorio en el que nos encontramos uno remoto con el que trabajar</a:t>
            </a:r>
          </a:p>
          <a:p>
            <a:pPr lvl="0">
              <a:spcAft>
                <a:spcPts val="0"/>
              </a:spcAft>
            </a:pPr>
            <a:r>
              <a:rPr lang="es-ES" sz="3700" dirty="0" err="1"/>
              <a:t>git</a:t>
            </a:r>
            <a:r>
              <a:rPr lang="es-ES" sz="3700" dirty="0"/>
              <a:t> </a:t>
            </a:r>
            <a:r>
              <a:rPr lang="es-ES" sz="3700" dirty="0" err="1"/>
              <a:t>remote</a:t>
            </a:r>
            <a:r>
              <a:rPr lang="es-ES" sz="3700" dirty="0"/>
              <a:t> -v → muestra </a:t>
            </a:r>
            <a:r>
              <a:rPr lang="es-ES" sz="3700" dirty="0" err="1"/>
              <a:t>info</a:t>
            </a:r>
            <a:endParaRPr lang="es-ES" sz="3700" dirty="0"/>
          </a:p>
          <a:p>
            <a:pPr lvl="0">
              <a:spcAft>
                <a:spcPts val="0"/>
              </a:spcAft>
            </a:pPr>
            <a:r>
              <a:rPr lang="es-ES" sz="3700" dirty="0" err="1"/>
              <a:t>git</a:t>
            </a:r>
            <a:r>
              <a:rPr lang="es-ES" sz="3700" dirty="0"/>
              <a:t> </a:t>
            </a:r>
            <a:r>
              <a:rPr lang="es-ES" sz="3700" dirty="0" err="1"/>
              <a:t>remote</a:t>
            </a:r>
            <a:r>
              <a:rPr lang="es-ES" sz="3700" dirty="0"/>
              <a:t> </a:t>
            </a:r>
            <a:r>
              <a:rPr lang="es-ES" sz="3700" dirty="0" err="1"/>
              <a:t>rm</a:t>
            </a:r>
            <a:r>
              <a:rPr lang="es-ES" sz="3700" dirty="0"/>
              <a:t> &lt;nombre&gt; → lo elimina</a:t>
            </a:r>
          </a:p>
        </p:txBody>
      </p:sp>
      <p:pic>
        <p:nvPicPr>
          <p:cNvPr id="4" name=""/>
          <p:cNvPicPr>
            <a:picLocks noChangeAspect="1"/>
          </p:cNvPicPr>
          <p:nvPr/>
        </p:nvPicPr>
        <p:blipFill>
          <a:blip r:embed="rId3">
            <a:lum/>
            <a:alphaModFix/>
          </a:blip>
          <a:srcRect/>
          <a:stretch>
            <a:fillRect/>
          </a:stretch>
        </p:blipFill>
        <p:spPr>
          <a:xfrm>
            <a:off x="54720" y="4480560"/>
            <a:ext cx="10025280" cy="310895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name="page63">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git fetch &lt;remote&gt;</a:t>
            </a:r>
          </a:p>
        </p:txBody>
      </p:sp>
      <p:sp>
        <p:nvSpPr>
          <p:cNvPr id="3" name="2 Marcador de texto"/>
          <p:cNvSpPr txBox="1">
            <a:spLocks noGrp="1"/>
          </p:cNvSpPr>
          <p:nvPr>
            <p:ph type="body" idx="4294967295"/>
          </p:nvPr>
        </p:nvSpPr>
        <p:spPr>
          <a:xfrm>
            <a:off x="0" y="2003425"/>
            <a:ext cx="9072563" cy="4384675"/>
          </a:xfrm>
        </p:spPr>
        <p:txBody>
          <a:bodyPr>
            <a:normAutofit lnSpcReduction="10000"/>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a:t>Para descargar datos de un proyecto remoto se hace con fetch</a:t>
            </a:r>
          </a:p>
          <a:p>
            <a:pPr lvl="0"/>
            <a:r>
              <a:rPr lang="es-ES"/>
              <a:t>git fetch &lt;remote&gt;</a:t>
            </a:r>
          </a:p>
          <a:p>
            <a:pPr lvl="0"/>
            <a:r>
              <a:rPr lang="es-ES"/>
              <a:t>Este comando no junta versiones, solo descarga el proyecto o rama que le pidas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name="page64">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Ejemplo de fetch</a:t>
            </a:r>
          </a:p>
        </p:txBody>
      </p:sp>
      <p:sp>
        <p:nvSpPr>
          <p:cNvPr id="3" name="2 Marcador de texto"/>
          <p:cNvSpPr txBox="1">
            <a:spLocks noGrp="1"/>
          </p:cNvSpPr>
          <p:nvPr>
            <p:ph type="body" idx="4294967295"/>
          </p:nvPr>
        </p:nvSpPr>
        <p:spPr>
          <a:xfrm>
            <a:off x="0" y="1187549"/>
            <a:ext cx="9072563"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a:t>Aquí vemos un ejemplo. Añadimos un repo remoto (remote add) y después lo descargamos con fetch.</a:t>
            </a:r>
          </a:p>
        </p:txBody>
      </p:sp>
      <p:pic>
        <p:nvPicPr>
          <p:cNvPr id="4" name=""/>
          <p:cNvPicPr>
            <a:picLocks noChangeAspect="1"/>
          </p:cNvPicPr>
          <p:nvPr/>
        </p:nvPicPr>
        <p:blipFill>
          <a:blip r:embed="rId3">
            <a:lum/>
            <a:alphaModFix/>
          </a:blip>
          <a:srcRect/>
          <a:stretch>
            <a:fillRect/>
          </a:stretch>
        </p:blipFill>
        <p:spPr>
          <a:xfrm>
            <a:off x="36000" y="3798000"/>
            <a:ext cx="9989640" cy="37490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name="page65">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Ejemplo de fetch</a:t>
            </a:r>
          </a:p>
        </p:txBody>
      </p:sp>
      <p:sp>
        <p:nvSpPr>
          <p:cNvPr id="3" name="2 Marcador de texto"/>
          <p:cNvSpPr txBox="1">
            <a:spLocks noGrp="1"/>
          </p:cNvSpPr>
          <p:nvPr>
            <p:ph type="body" idx="4294967295"/>
          </p:nvPr>
        </p:nvSpPr>
        <p:spPr>
          <a:xfrm>
            <a:off x="0" y="1339378"/>
            <a:ext cx="9463088"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sz="3900" dirty="0"/>
              <a:t>Tras hacer el </a:t>
            </a:r>
            <a:r>
              <a:rPr lang="es-ES" sz="3900" dirty="0" err="1"/>
              <a:t>fetch</a:t>
            </a:r>
            <a:r>
              <a:rPr lang="es-ES" sz="3900" dirty="0"/>
              <a:t> con el </a:t>
            </a:r>
            <a:r>
              <a:rPr lang="es-ES" sz="3900" dirty="0" err="1"/>
              <a:t>checkout</a:t>
            </a:r>
            <a:r>
              <a:rPr lang="es-ES" sz="3900" dirty="0"/>
              <a:t> recuperamos la rama que nos interesa, antes está solamente </a:t>
            </a:r>
            <a:r>
              <a:rPr lang="es-ES" sz="3900" dirty="0" err="1"/>
              <a:t>alamacenado</a:t>
            </a:r>
            <a:r>
              <a:rPr lang="es-ES" sz="3900" dirty="0"/>
              <a:t> en la carpeta .</a:t>
            </a:r>
            <a:r>
              <a:rPr lang="es-ES" sz="3900" dirty="0" err="1"/>
              <a:t>git</a:t>
            </a:r>
            <a:endParaRPr lang="es-ES" sz="3900" dirty="0"/>
          </a:p>
        </p:txBody>
      </p:sp>
      <p:pic>
        <p:nvPicPr>
          <p:cNvPr id="4" name=""/>
          <p:cNvPicPr>
            <a:picLocks noChangeAspect="1"/>
          </p:cNvPicPr>
          <p:nvPr/>
        </p:nvPicPr>
        <p:blipFill>
          <a:blip r:embed="rId3">
            <a:lum/>
            <a:alphaModFix/>
          </a:blip>
          <a:srcRect/>
          <a:stretch>
            <a:fillRect/>
          </a:stretch>
        </p:blipFill>
        <p:spPr>
          <a:xfrm>
            <a:off x="90360" y="4075920"/>
            <a:ext cx="9989640" cy="37490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name="page66">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Forks</a:t>
            </a:r>
          </a:p>
        </p:txBody>
      </p:sp>
      <p:sp>
        <p:nvSpPr>
          <p:cNvPr id="3" name="2 Marcador de texto"/>
          <p:cNvSpPr txBox="1">
            <a:spLocks noGrp="1"/>
          </p:cNvSpPr>
          <p:nvPr>
            <p:ph type="body" idx="4294967295"/>
          </p:nvPr>
        </p:nvSpPr>
        <p:spPr>
          <a:xfrm>
            <a:off x="0" y="2039938"/>
            <a:ext cx="9072563" cy="4384675"/>
          </a:xfrm>
        </p:spPr>
        <p:txBody>
          <a:bodyPr>
            <a:normAutofit fontScale="85000" lnSpcReduction="20000"/>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a:t>Si queremos contribuir a un proyecto de github o bitbucket (esto no es parte de git) utilizaremos lo que se conoce como un fork.</a:t>
            </a:r>
          </a:p>
          <a:p>
            <a:pPr lvl="0"/>
            <a:r>
              <a:rPr lang="es-ES"/>
              <a:t>Un fork es una copia de un repositorio, tras hacerlo podemos compartir nuestros cambios (hacer peticiones de cambio) con las personas que administren el repositorio original (todas las branches).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name="page67">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Haciendo un fork...</a:t>
            </a:r>
          </a:p>
        </p:txBody>
      </p:sp>
      <p:sp>
        <p:nvSpPr>
          <p:cNvPr id="3" name="2 Marcador de texto"/>
          <p:cNvSpPr txBox="1">
            <a:spLocks noGrp="1"/>
          </p:cNvSpPr>
          <p:nvPr>
            <p:ph type="body" idx="4294967295"/>
          </p:nvPr>
        </p:nvSpPr>
        <p:spPr>
          <a:xfrm>
            <a:off x="0" y="1824038"/>
            <a:ext cx="9072563"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a:t>Vas al proyecto en cuestión que te interese y le das al botón de fork</a:t>
            </a:r>
          </a:p>
        </p:txBody>
      </p:sp>
      <p:pic>
        <p:nvPicPr>
          <p:cNvPr id="4" name=""/>
          <p:cNvPicPr>
            <a:picLocks noChangeAspect="1"/>
          </p:cNvPicPr>
          <p:nvPr/>
        </p:nvPicPr>
        <p:blipFill>
          <a:blip r:embed="rId3">
            <a:lum/>
            <a:alphaModFix/>
          </a:blip>
          <a:srcRect/>
          <a:stretch>
            <a:fillRect/>
          </a:stretch>
        </p:blipFill>
        <p:spPr>
          <a:xfrm>
            <a:off x="40320" y="3543840"/>
            <a:ext cx="10015200" cy="4023360"/>
          </a:xfrm>
          <a:prstGeom prst="rect">
            <a:avLst/>
          </a:prstGeom>
          <a:noFill/>
          <a:ln>
            <a:noFill/>
          </a:ln>
        </p:spPr>
      </p:pic>
      <p:sp>
        <p:nvSpPr>
          <p:cNvPr id="5" name="4 Conector recto"/>
          <p:cNvSpPr/>
          <p:nvPr/>
        </p:nvSpPr>
        <p:spPr>
          <a:xfrm>
            <a:off x="7589519" y="3017520"/>
            <a:ext cx="1371601" cy="1005840"/>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s-ES" sz="1800" b="0" i="0" u="none" strike="noStrike" kern="1200" cap="none">
              <a:ln>
                <a:noFill/>
              </a:ln>
              <a:latin typeface="Liberation Sans" pitchFamily="18"/>
              <a:ea typeface="Droid Sans Fallback" pitchFamily="2"/>
              <a:cs typeface="FreeSans" pitchFamily="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name="page68">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14288"/>
            <a:ext cx="9005888" cy="1652587"/>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sz="5000"/>
              <a:t>Pero quieres estar actualizado</a:t>
            </a:r>
          </a:p>
        </p:txBody>
      </p:sp>
      <p:sp>
        <p:nvSpPr>
          <p:cNvPr id="3" name="2 Marcador de texto"/>
          <p:cNvSpPr txBox="1">
            <a:spLocks noGrp="1"/>
          </p:cNvSpPr>
          <p:nvPr>
            <p:ph type="body" idx="4294967295"/>
          </p:nvPr>
        </p:nvSpPr>
        <p:spPr>
          <a:xfrm>
            <a:off x="0" y="1824038"/>
            <a:ext cx="9072563"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a:t>Hemos hecho un fork, y al mirarlo vemos que estamos un commit por detrás del original</a:t>
            </a:r>
          </a:p>
        </p:txBody>
      </p:sp>
      <p:pic>
        <p:nvPicPr>
          <p:cNvPr id="4" name=""/>
          <p:cNvPicPr>
            <a:picLocks noChangeAspect="1"/>
          </p:cNvPicPr>
          <p:nvPr/>
        </p:nvPicPr>
        <p:blipFill>
          <a:blip r:embed="rId3">
            <a:lum/>
            <a:alphaModFix/>
          </a:blip>
          <a:srcRect/>
          <a:stretch>
            <a:fillRect/>
          </a:stretch>
        </p:blipFill>
        <p:spPr>
          <a:xfrm>
            <a:off x="-191880" y="3767040"/>
            <a:ext cx="11053800" cy="3900960"/>
          </a:xfrm>
          <a:prstGeom prst="rect">
            <a:avLst/>
          </a:prstGeom>
          <a:noFill/>
          <a:ln>
            <a:noFill/>
          </a:ln>
        </p:spPr>
      </p:pic>
      <p:sp>
        <p:nvSpPr>
          <p:cNvPr id="5" name="4 Conector recto"/>
          <p:cNvSpPr/>
          <p:nvPr/>
        </p:nvSpPr>
        <p:spPr>
          <a:xfrm flipH="1">
            <a:off x="1920239" y="3108959"/>
            <a:ext cx="5120641" cy="3291840"/>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s-ES" sz="1800" b="0" i="0" u="none" strike="noStrike" kern="1200" cap="none">
              <a:ln>
                <a:noFill/>
              </a:ln>
              <a:latin typeface="Liberation Sans" pitchFamily="18"/>
              <a:ea typeface="Droid Sans Fallback" pitchFamily="2"/>
              <a:cs typeface="FreeSans" pitchFamily="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name="page69">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8731250" cy="110490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sz="4200"/>
              <a:t>En github podemos usar compare</a:t>
            </a:r>
          </a:p>
        </p:txBody>
      </p:sp>
      <p:pic>
        <p:nvPicPr>
          <p:cNvPr id="4" name=""/>
          <p:cNvPicPr>
            <a:picLocks noChangeAspect="1"/>
          </p:cNvPicPr>
          <p:nvPr/>
        </p:nvPicPr>
        <p:blipFill>
          <a:blip r:embed="rId3">
            <a:lum/>
            <a:alphaModFix/>
          </a:blip>
          <a:srcRect/>
          <a:stretch>
            <a:fillRect/>
          </a:stretch>
        </p:blipFill>
        <p:spPr>
          <a:xfrm>
            <a:off x="360" y="2646720"/>
            <a:ext cx="10079640" cy="4668480"/>
          </a:xfrm>
          <a:prstGeom prst="rect">
            <a:avLst/>
          </a:prstGeom>
          <a:noFill/>
          <a:ln>
            <a:noFill/>
          </a:ln>
        </p:spPr>
      </p:pic>
      <p:sp>
        <p:nvSpPr>
          <p:cNvPr id="5" name="4 Conector recto"/>
          <p:cNvSpPr/>
          <p:nvPr/>
        </p:nvSpPr>
        <p:spPr>
          <a:xfrm>
            <a:off x="7406640" y="1188719"/>
            <a:ext cx="1828800" cy="2743201"/>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s-ES" sz="1800" b="0" i="0" u="none" strike="noStrike" kern="1200" cap="none">
              <a:ln>
                <a:noFill/>
              </a:ln>
              <a:latin typeface="Liberation Sans" pitchFamily="18"/>
              <a:ea typeface="Droid Sans Fallback" pitchFamily="2"/>
              <a:cs typeface="FreeSans" pitchFamily="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5" name="4 Título"/>
          <p:cNvSpPr txBox="1">
            <a:spLocks noGrp="1"/>
          </p:cNvSpPr>
          <p:nvPr>
            <p:ph type="title" idx="4294967295"/>
          </p:nvPr>
        </p:nvSpPr>
        <p:spPr>
          <a:xfrm>
            <a:off x="0" y="266700"/>
            <a:ext cx="8101013" cy="1104900"/>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sz="4800"/>
              <a:t>creamos carpeta de proyecto</a:t>
            </a:r>
          </a:p>
        </p:txBody>
      </p:sp>
      <p:pic>
        <p:nvPicPr>
          <p:cNvPr id="4" name=""/>
          <p:cNvPicPr>
            <a:picLocks noChangeAspect="1"/>
          </p:cNvPicPr>
          <p:nvPr/>
        </p:nvPicPr>
        <p:blipFill>
          <a:blip r:embed="rId3">
            <a:lum/>
            <a:alphaModFix/>
          </a:blip>
          <a:srcRect/>
          <a:stretch>
            <a:fillRect/>
          </a:stretch>
        </p:blipFill>
        <p:spPr>
          <a:xfrm>
            <a:off x="1275840" y="1708200"/>
            <a:ext cx="7513920" cy="49669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name="page70">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Switching the base</a:t>
            </a:r>
          </a:p>
        </p:txBody>
      </p:sp>
      <p:sp>
        <p:nvSpPr>
          <p:cNvPr id="3" name="2 Marcador de texto"/>
          <p:cNvSpPr txBox="1">
            <a:spLocks noGrp="1"/>
          </p:cNvSpPr>
          <p:nvPr>
            <p:ph type="body" idx="4294967295"/>
          </p:nvPr>
        </p:nvSpPr>
        <p:spPr>
          <a:xfrm>
            <a:off x="0" y="1355725"/>
            <a:ext cx="9072563"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sz="3800"/>
              <a:t>Utilizando esta opción modifica el origen y el destino de la comparación (sabemos que algo esta cambiado aunque aquí no se vea)</a:t>
            </a:r>
          </a:p>
        </p:txBody>
      </p:sp>
      <p:pic>
        <p:nvPicPr>
          <p:cNvPr id="4" name=""/>
          <p:cNvPicPr>
            <a:picLocks noChangeAspect="1"/>
          </p:cNvPicPr>
          <p:nvPr/>
        </p:nvPicPr>
        <p:blipFill>
          <a:blip r:embed="rId3">
            <a:lum/>
            <a:alphaModFix/>
          </a:blip>
          <a:srcRect/>
          <a:stretch>
            <a:fillRect/>
          </a:stretch>
        </p:blipFill>
        <p:spPr>
          <a:xfrm>
            <a:off x="7920" y="3746160"/>
            <a:ext cx="10146600" cy="384047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name="page71">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Create pull request (1)</a:t>
            </a:r>
          </a:p>
        </p:txBody>
      </p:sp>
      <p:pic>
        <p:nvPicPr>
          <p:cNvPr id="4" name=""/>
          <p:cNvPicPr>
            <a:picLocks noChangeAspect="1"/>
          </p:cNvPicPr>
          <p:nvPr/>
        </p:nvPicPr>
        <p:blipFill>
          <a:blip r:embed="rId3">
            <a:lum/>
            <a:alphaModFix/>
          </a:blip>
          <a:srcRect/>
          <a:stretch>
            <a:fillRect/>
          </a:stretch>
        </p:blipFill>
        <p:spPr>
          <a:xfrm>
            <a:off x="72000" y="2228040"/>
            <a:ext cx="9997560" cy="53528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name="page72">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144463"/>
            <a:ext cx="8099425" cy="1103312"/>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Create pull request (2)</a:t>
            </a:r>
          </a:p>
        </p:txBody>
      </p:sp>
      <p:pic>
        <p:nvPicPr>
          <p:cNvPr id="4" name=""/>
          <p:cNvPicPr>
            <a:picLocks noChangeAspect="1"/>
          </p:cNvPicPr>
          <p:nvPr/>
        </p:nvPicPr>
        <p:blipFill>
          <a:blip r:embed="rId3">
            <a:lum/>
            <a:alphaModFix/>
          </a:blip>
          <a:srcRect/>
          <a:stretch>
            <a:fillRect/>
          </a:stretch>
        </p:blipFill>
        <p:spPr>
          <a:xfrm>
            <a:off x="1005840" y="1931039"/>
            <a:ext cx="7772039" cy="56289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name="page73">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Create pull request (3)</a:t>
            </a:r>
          </a:p>
        </p:txBody>
      </p:sp>
      <p:pic>
        <p:nvPicPr>
          <p:cNvPr id="4" name=""/>
          <p:cNvPicPr>
            <a:picLocks noChangeAspect="1"/>
          </p:cNvPicPr>
          <p:nvPr/>
        </p:nvPicPr>
        <p:blipFill>
          <a:blip r:embed="rId3">
            <a:lum/>
            <a:alphaModFix/>
          </a:blip>
          <a:srcRect/>
          <a:stretch>
            <a:fillRect/>
          </a:stretch>
        </p:blipFill>
        <p:spPr>
          <a:xfrm>
            <a:off x="1307160" y="2194560"/>
            <a:ext cx="7562520" cy="54097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name="page74">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144463"/>
            <a:ext cx="8099425" cy="1103312"/>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Create pull request (4)</a:t>
            </a:r>
          </a:p>
        </p:txBody>
      </p:sp>
      <p:sp>
        <p:nvSpPr>
          <p:cNvPr id="4" name="3 Subtítulo"/>
          <p:cNvSpPr txBox="1">
            <a:spLocks noGrp="1"/>
          </p:cNvSpPr>
          <p:nvPr>
            <p:ph type="subTitle" idx="4294967295"/>
          </p:nvPr>
        </p:nvSpPr>
        <p:spPr>
          <a:xfrm>
            <a:off x="1979613" y="1300163"/>
            <a:ext cx="8101012" cy="5118100"/>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es-ES" sz="3200"/>
              <a:t>Así ya está añadida la modificación a la branch actual</a:t>
            </a:r>
          </a:p>
        </p:txBody>
      </p:sp>
      <p:pic>
        <p:nvPicPr>
          <p:cNvPr id="3" name=""/>
          <p:cNvPicPr>
            <a:picLocks noChangeAspect="1"/>
          </p:cNvPicPr>
          <p:nvPr/>
        </p:nvPicPr>
        <p:blipFill>
          <a:blip r:embed="rId3">
            <a:lum/>
            <a:alphaModFix/>
          </a:blip>
          <a:srcRect/>
          <a:stretch>
            <a:fillRect/>
          </a:stretch>
        </p:blipFill>
        <p:spPr>
          <a:xfrm>
            <a:off x="822960" y="1612080"/>
            <a:ext cx="7804800" cy="57031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name="page75">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209160" y="2623680"/>
            <a:ext cx="9754920" cy="4996440"/>
          </a:xfrm>
          <a:prstGeom prst="rect">
            <a:avLst/>
          </a:prstGeom>
          <a:noFill/>
          <a:ln>
            <a:noFill/>
          </a:ln>
        </p:spPr>
      </p:pic>
      <p:sp>
        <p:nvSpPr>
          <p:cNvPr id="3" name="2 Título"/>
          <p:cNvSpPr txBox="1">
            <a:spLocks noGrp="1"/>
          </p:cNvSpPr>
          <p:nvPr>
            <p:ph type="title" idx="4294967295"/>
          </p:nvPr>
        </p:nvSpPr>
        <p:spPr>
          <a:xfrm>
            <a:off x="0" y="98425"/>
            <a:ext cx="9005888" cy="1195388"/>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sz="4200"/>
              <a:t>Queremos pedir que actualicen el nuevaRama original</a:t>
            </a:r>
          </a:p>
        </p:txBody>
      </p:sp>
      <p:sp>
        <p:nvSpPr>
          <p:cNvPr id="4" name="3 Subtítulo"/>
          <p:cNvSpPr txBox="1">
            <a:spLocks noGrp="1"/>
          </p:cNvSpPr>
          <p:nvPr>
            <p:ph type="subTitle" idx="4294967295"/>
          </p:nvPr>
        </p:nvSpPr>
        <p:spPr>
          <a:xfrm>
            <a:off x="0" y="1690688"/>
            <a:ext cx="9072563" cy="1368425"/>
          </a:xfrm>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buNone/>
            </a:pPr>
            <a:r>
              <a:rPr lang="es-ES" sz="3200"/>
              <a:t>Vemos que vamos por delante del nuevaRama original, dos commits por delante</a:t>
            </a:r>
          </a:p>
          <a:p>
            <a:pPr marL="0" lvl="0" indent="0" algn="ctr">
              <a:buNone/>
            </a:pPr>
            <a:endParaRPr lang="es-ES" sz="3200"/>
          </a:p>
        </p:txBody>
      </p:sp>
      <p:sp>
        <p:nvSpPr>
          <p:cNvPr id="5" name="4 Conector recto"/>
          <p:cNvSpPr/>
          <p:nvPr/>
        </p:nvSpPr>
        <p:spPr>
          <a:xfrm flipH="1">
            <a:off x="4480560" y="2623680"/>
            <a:ext cx="548640" cy="4691520"/>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s-ES" sz="1800" b="0" i="0" u="none" strike="noStrike" kern="1200" cap="none">
              <a:ln>
                <a:noFill/>
              </a:ln>
              <a:latin typeface="Liberation Sans" pitchFamily="18"/>
              <a:ea typeface="Droid Sans Fallback" pitchFamily="2"/>
              <a:cs typeface="FreeSans" pitchFamily="2"/>
            </a:endParaRPr>
          </a:p>
        </p:txBody>
      </p:sp>
      <p:sp>
        <p:nvSpPr>
          <p:cNvPr id="6" name="5 Conector recto"/>
          <p:cNvSpPr/>
          <p:nvPr/>
        </p:nvSpPr>
        <p:spPr>
          <a:xfrm flipH="1">
            <a:off x="2377439" y="2623680"/>
            <a:ext cx="2560321" cy="1674000"/>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s-ES" sz="1800" b="0" i="0" u="none" strike="noStrike" kern="1200" cap="none">
              <a:ln>
                <a:noFill/>
              </a:ln>
              <a:latin typeface="Liberation Sans" pitchFamily="18"/>
              <a:ea typeface="Droid Sans Fallback" pitchFamily="2"/>
              <a:cs typeface="FreeSans" pitchFamily="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name="page76">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Compare &amp; pull request</a:t>
            </a:r>
          </a:p>
        </p:txBody>
      </p:sp>
      <p:sp>
        <p:nvSpPr>
          <p:cNvPr id="3" name="2 Marcador de texto"/>
          <p:cNvSpPr txBox="1">
            <a:spLocks noGrp="1"/>
          </p:cNvSpPr>
          <p:nvPr>
            <p:ph type="body" idx="4294967295"/>
          </p:nvPr>
        </p:nvSpPr>
        <p:spPr>
          <a:xfrm>
            <a:off x="0" y="1824038"/>
            <a:ext cx="9072563"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a:t>Vamos a hacer un pull request</a:t>
            </a:r>
          </a:p>
        </p:txBody>
      </p:sp>
      <p:pic>
        <p:nvPicPr>
          <p:cNvPr id="4" name=""/>
          <p:cNvPicPr>
            <a:picLocks noChangeAspect="1"/>
          </p:cNvPicPr>
          <p:nvPr/>
        </p:nvPicPr>
        <p:blipFill>
          <a:blip r:embed="rId3">
            <a:lum/>
            <a:alphaModFix/>
          </a:blip>
          <a:srcRect/>
          <a:stretch>
            <a:fillRect/>
          </a:stretch>
        </p:blipFill>
        <p:spPr>
          <a:xfrm>
            <a:off x="91440" y="3726360"/>
            <a:ext cx="9929160" cy="2161800"/>
          </a:xfrm>
          <a:prstGeom prst="rect">
            <a:avLst/>
          </a:prstGeom>
          <a:noFill/>
          <a:ln>
            <a:noFill/>
          </a:ln>
        </p:spPr>
      </p:pic>
      <p:sp>
        <p:nvSpPr>
          <p:cNvPr id="5" name="4 Conector recto"/>
          <p:cNvSpPr/>
          <p:nvPr/>
        </p:nvSpPr>
        <p:spPr>
          <a:xfrm>
            <a:off x="5120639" y="2560319"/>
            <a:ext cx="3017521" cy="1554481"/>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s-ES" sz="1800" b="0" i="0" u="none" strike="noStrike" kern="1200" cap="none">
              <a:ln>
                <a:noFill/>
              </a:ln>
              <a:latin typeface="Liberation Sans" pitchFamily="18"/>
              <a:ea typeface="Droid Sans Fallback" pitchFamily="2"/>
              <a:cs typeface="FreeSans" pitchFamily="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name="page77">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Create pull request</a:t>
            </a:r>
          </a:p>
        </p:txBody>
      </p:sp>
      <p:sp>
        <p:nvSpPr>
          <p:cNvPr id="3" name="2 Marcador de texto"/>
          <p:cNvSpPr txBox="1">
            <a:spLocks noGrp="1"/>
          </p:cNvSpPr>
          <p:nvPr>
            <p:ph type="body" idx="4294967295"/>
          </p:nvPr>
        </p:nvSpPr>
        <p:spPr>
          <a:xfrm>
            <a:off x="0" y="1824038"/>
            <a:ext cx="9072563" cy="4384675"/>
          </a:xfrm>
        </p:spPr>
        <p:txBody>
          <a:bodyPr/>
          <a:lstStyle>
            <a:defPPr marL="432000" marR="0" lvl="0" indent="-324000">
              <a:spcBef>
                <a:spcPts val="0"/>
              </a:spcBef>
              <a:spcAft>
                <a:spcPts val="1879"/>
              </a:spcAft>
              <a:buSzPct val="45000"/>
              <a:buFont typeface="StarSymbol"/>
              <a:buNone/>
              <a:defRPr lang="es-ES" sz="4270" b="0" i="0" u="none" strike="noStrike" kern="1200">
                <a:ln>
                  <a:noFill/>
                </a:ln>
                <a:latin typeface="Liberation Sans" pitchFamily="18"/>
                <a:ea typeface="Droid Sans Fallback" pitchFamily="2"/>
                <a:cs typeface="Lohit Hindi" pitchFamily="2"/>
              </a:defRPr>
            </a:defPPr>
            <a:lvl1pPr marL="432000" marR="0" lvl="0" indent="-324000">
              <a:spcBef>
                <a:spcPts val="0"/>
              </a:spcBef>
              <a:spcAft>
                <a:spcPts val="1879"/>
              </a:spcAft>
              <a:buSzPct val="45000"/>
              <a:buFont typeface="StarSymbol"/>
              <a:buChar char="●"/>
              <a:defRPr lang="es-ES" sz="4270" b="0" i="0" u="none" strike="noStrike" kern="1200">
                <a:ln>
                  <a:noFill/>
                </a:ln>
                <a:latin typeface="Liberation Sans" pitchFamily="18"/>
                <a:ea typeface="Droid Sans Fallback" pitchFamily="2"/>
                <a:cs typeface="Lohit Hindi" pitchFamily="2"/>
              </a:defRPr>
            </a:lvl1pPr>
            <a:lvl2pPr marL="864000" marR="0" lvl="1" indent="-324000">
              <a:spcBef>
                <a:spcPts val="0"/>
              </a:spcBef>
              <a:spcAft>
                <a:spcPts val="1502"/>
              </a:spcAft>
              <a:buSzPct val="75000"/>
              <a:buFont typeface="StarSymbol"/>
              <a:buChar char="–"/>
              <a:defRPr lang="es-ES" sz="3710" b="0" i="0" u="none" strike="noStrike" kern="1200">
                <a:ln>
                  <a:noFill/>
                </a:ln>
                <a:latin typeface="Liberation Sans" pitchFamily="18"/>
                <a:ea typeface="Droid Sans Fallback" pitchFamily="2"/>
                <a:cs typeface="Lohit Hindi" pitchFamily="2"/>
              </a:defRPr>
            </a:lvl2pPr>
            <a:lvl3pPr marL="1295999" marR="0" lvl="2" indent="-288000">
              <a:spcBef>
                <a:spcPts val="0"/>
              </a:spcBef>
              <a:spcAft>
                <a:spcPts val="1123"/>
              </a:spcAft>
              <a:buSzPct val="45000"/>
              <a:buFont typeface="StarSymbol"/>
              <a:buChar char="●"/>
              <a:defRPr lang="es-ES" sz="3200" b="0" i="0" u="none" strike="noStrike" kern="1200">
                <a:ln>
                  <a:noFill/>
                </a:ln>
                <a:latin typeface="Liberation Sans" pitchFamily="18"/>
                <a:ea typeface="Droid Sans Fallback" pitchFamily="2"/>
                <a:cs typeface="Lohit Hindi" pitchFamily="2"/>
              </a:defRPr>
            </a:lvl3pPr>
            <a:lvl4pPr marL="1728000" marR="0" lvl="3" indent="-216000">
              <a:spcBef>
                <a:spcPts val="0"/>
              </a:spcBef>
              <a:spcAft>
                <a:spcPts val="748"/>
              </a:spcAft>
              <a:buSzPct val="75000"/>
              <a:buFont typeface="StarSymbol"/>
              <a:buChar char="–"/>
              <a:defRPr lang="es-ES" sz="2670" b="0" i="0" u="none" strike="noStrike" kern="1200">
                <a:ln>
                  <a:noFill/>
                </a:ln>
                <a:latin typeface="Liberation Sans" pitchFamily="18"/>
                <a:ea typeface="Droid Sans Fallback" pitchFamily="2"/>
                <a:cs typeface="Lohit Hindi" pitchFamily="2"/>
              </a:defRPr>
            </a:lvl4pPr>
            <a:lvl5pPr marL="2160000" marR="0" lvl="4"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5pPr>
            <a:lvl6pPr marL="2592000" marR="0" lvl="5"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6pPr>
            <a:lvl7pPr marL="3024000" marR="0" lvl="6"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7pPr>
            <a:lvl8pPr marL="3456000" marR="0" lvl="7"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8pPr>
            <a:lvl9pPr marL="3887999" marR="0" lvl="8" indent="-216000">
              <a:spcBef>
                <a:spcPts val="0"/>
              </a:spcBef>
              <a:spcAft>
                <a:spcPts val="369"/>
              </a:spcAft>
              <a:buSzPct val="45000"/>
              <a:buFont typeface="StarSymbol"/>
              <a:buChar char="●"/>
              <a:defRPr lang="es-ES" sz="2670" b="0" i="0" u="none" strike="noStrike" kern="1200">
                <a:ln>
                  <a:noFill/>
                </a:ln>
                <a:latin typeface="Liberation Sans" pitchFamily="18"/>
                <a:ea typeface="Droid Sans Fallback" pitchFamily="2"/>
                <a:cs typeface="Lohit Hindi" pitchFamily="2"/>
              </a:defRPr>
            </a:lvl9pPr>
          </a:lstStyle>
          <a:p>
            <a:pPr lvl="0"/>
            <a:r>
              <a:rPr lang="es-ES"/>
              <a:t>Añadimos el texto que queramos y hacemos la petición</a:t>
            </a:r>
          </a:p>
        </p:txBody>
      </p:sp>
      <p:pic>
        <p:nvPicPr>
          <p:cNvPr id="4" name=""/>
          <p:cNvPicPr>
            <a:picLocks noChangeAspect="1"/>
          </p:cNvPicPr>
          <p:nvPr/>
        </p:nvPicPr>
        <p:blipFill>
          <a:blip r:embed="rId3">
            <a:lum/>
            <a:alphaModFix/>
          </a:blip>
          <a:srcRect/>
          <a:stretch>
            <a:fillRect/>
          </a:stretch>
        </p:blipFill>
        <p:spPr>
          <a:xfrm>
            <a:off x="1009439" y="3155039"/>
            <a:ext cx="7383600" cy="4404600"/>
          </a:xfrm>
          <a:prstGeom prst="rect">
            <a:avLst/>
          </a:prstGeom>
          <a:noFill/>
          <a:ln>
            <a:noFill/>
          </a:ln>
        </p:spPr>
      </p:pic>
      <p:sp>
        <p:nvSpPr>
          <p:cNvPr id="5" name="4 Conector recto"/>
          <p:cNvSpPr/>
          <p:nvPr/>
        </p:nvSpPr>
        <p:spPr>
          <a:xfrm>
            <a:off x="2468880" y="2377439"/>
            <a:ext cx="640079" cy="2926081"/>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s-ES" sz="1800" b="0" i="0" u="none" strike="noStrike" kern="1200" cap="none">
              <a:ln>
                <a:noFill/>
              </a:ln>
              <a:latin typeface="Liberation Sans" pitchFamily="18"/>
              <a:ea typeface="Droid Sans Fallback" pitchFamily="2"/>
              <a:cs typeface="FreeSans" pitchFamily="2"/>
            </a:endParaRPr>
          </a:p>
        </p:txBody>
      </p:sp>
      <p:sp>
        <p:nvSpPr>
          <p:cNvPr id="6" name="5 Conector recto"/>
          <p:cNvSpPr/>
          <p:nvPr/>
        </p:nvSpPr>
        <p:spPr>
          <a:xfrm>
            <a:off x="4389120" y="3032640"/>
            <a:ext cx="1920240" cy="4099680"/>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s-ES" sz="1800" b="0" i="0" u="none" strike="noStrike" kern="1200" cap="none">
              <a:ln>
                <a:noFill/>
              </a:ln>
              <a:latin typeface="Liberation Sans" pitchFamily="18"/>
              <a:ea typeface="Droid Sans Fallback" pitchFamily="2"/>
              <a:cs typeface="FreeSans" pitchFamily="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name="page78">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708025" y="12700"/>
            <a:ext cx="9372600" cy="1366838"/>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sz="4800"/>
              <a:t>Vemos el resultado de la petición</a:t>
            </a:r>
          </a:p>
        </p:txBody>
      </p:sp>
      <p:pic>
        <p:nvPicPr>
          <p:cNvPr id="4" name=""/>
          <p:cNvPicPr>
            <a:picLocks noChangeAspect="1"/>
          </p:cNvPicPr>
          <p:nvPr/>
        </p:nvPicPr>
        <p:blipFill>
          <a:blip r:embed="rId3">
            <a:lum/>
            <a:alphaModFix/>
          </a:blip>
          <a:srcRect/>
          <a:stretch>
            <a:fillRect/>
          </a:stretch>
        </p:blipFill>
        <p:spPr>
          <a:xfrm>
            <a:off x="1188719" y="2103120"/>
            <a:ext cx="7924320" cy="5489640"/>
          </a:xfrm>
          <a:prstGeom prst="rect">
            <a:avLst/>
          </a:prstGeom>
          <a:noFill/>
          <a:ln>
            <a:noFill/>
          </a:ln>
        </p:spPr>
      </p:pic>
      <p:sp>
        <p:nvSpPr>
          <p:cNvPr id="5" name="4 Conector recto"/>
          <p:cNvSpPr/>
          <p:nvPr/>
        </p:nvSpPr>
        <p:spPr>
          <a:xfrm flipH="1">
            <a:off x="3108959" y="1737359"/>
            <a:ext cx="1005841" cy="2651761"/>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s-ES" sz="1800" b="0" i="0" u="none" strike="noStrike" kern="1200" cap="none">
              <a:ln>
                <a:noFill/>
              </a:ln>
              <a:latin typeface="Liberation Sans" pitchFamily="18"/>
              <a:ea typeface="Droid Sans Fallback" pitchFamily="2"/>
              <a:cs typeface="FreeSans" pitchFamily="2"/>
            </a:endParaRPr>
          </a:p>
        </p:txBody>
      </p:sp>
      <p:sp>
        <p:nvSpPr>
          <p:cNvPr id="6" name="5 Conector recto"/>
          <p:cNvSpPr/>
          <p:nvPr/>
        </p:nvSpPr>
        <p:spPr>
          <a:xfrm flipH="1">
            <a:off x="3657600" y="1823760"/>
            <a:ext cx="822960" cy="4851359"/>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s-ES" sz="1800" b="0" i="0" u="none" strike="noStrike" kern="1200" cap="none">
              <a:ln>
                <a:noFill/>
              </a:ln>
              <a:latin typeface="Liberation Sans" pitchFamily="18"/>
              <a:ea typeface="Droid Sans Fallback" pitchFamily="2"/>
              <a:cs typeface="FreeSans" pitchFamily="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name="page79">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Y vemos las pull requests</a:t>
            </a:r>
          </a:p>
        </p:txBody>
      </p:sp>
      <p:pic>
        <p:nvPicPr>
          <p:cNvPr id="4" name=""/>
          <p:cNvPicPr>
            <a:picLocks noChangeAspect="1"/>
          </p:cNvPicPr>
          <p:nvPr/>
        </p:nvPicPr>
        <p:blipFill>
          <a:blip r:embed="rId3">
            <a:lum/>
            <a:alphaModFix/>
          </a:blip>
          <a:srcRect/>
          <a:stretch>
            <a:fillRect/>
          </a:stretch>
        </p:blipFill>
        <p:spPr>
          <a:xfrm>
            <a:off x="1005840" y="2103120"/>
            <a:ext cx="8025480" cy="5365080"/>
          </a:xfrm>
          <a:prstGeom prst="rect">
            <a:avLst/>
          </a:prstGeom>
          <a:noFill/>
          <a:ln>
            <a:noFill/>
          </a:ln>
        </p:spPr>
      </p:pic>
      <p:sp>
        <p:nvSpPr>
          <p:cNvPr id="5" name="4 Conector recto"/>
          <p:cNvSpPr/>
          <p:nvPr/>
        </p:nvSpPr>
        <p:spPr>
          <a:xfrm>
            <a:off x="2926079" y="1392120"/>
            <a:ext cx="1188721" cy="1808280"/>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s-ES" sz="1800" b="0" i="0" u="none" strike="noStrike" kern="1200" cap="none">
              <a:ln>
                <a:noFill/>
              </a:ln>
              <a:latin typeface="Liberation Sans" pitchFamily="18"/>
              <a:ea typeface="Droid Sans Fallback" pitchFamily="2"/>
              <a:cs typeface="FreeSans" pitchFamily="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6" name="5 Título"/>
          <p:cNvSpPr txBox="1">
            <a:spLocks noGrp="1"/>
          </p:cNvSpPr>
          <p:nvPr>
            <p:ph type="title" idx="4294967295"/>
          </p:nvPr>
        </p:nvSpPr>
        <p:spPr>
          <a:xfrm>
            <a:off x="0" y="288925"/>
            <a:ext cx="8101013" cy="1103313"/>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a la consola...</a:t>
            </a:r>
          </a:p>
        </p:txBody>
      </p:sp>
      <p:pic>
        <p:nvPicPr>
          <p:cNvPr id="4" name=""/>
          <p:cNvPicPr>
            <a:picLocks noChangeAspect="1"/>
          </p:cNvPicPr>
          <p:nvPr/>
        </p:nvPicPr>
        <p:blipFill>
          <a:blip r:embed="rId3">
            <a:lum/>
            <a:alphaModFix/>
          </a:blip>
          <a:srcRect/>
          <a:stretch>
            <a:fillRect/>
          </a:stretch>
        </p:blipFill>
        <p:spPr>
          <a:xfrm>
            <a:off x="1275840" y="1708200"/>
            <a:ext cx="7319520" cy="5149800"/>
          </a:xfrm>
          <a:prstGeom prst="rect">
            <a:avLst/>
          </a:prstGeom>
          <a:noFill/>
          <a:ln>
            <a:noFill/>
          </a:ln>
        </p:spPr>
      </p:pic>
      <p:pic>
        <p:nvPicPr>
          <p:cNvPr id="5" name=""/>
          <p:cNvPicPr>
            <a:picLocks noChangeAspect="1"/>
          </p:cNvPicPr>
          <p:nvPr/>
        </p:nvPicPr>
        <p:blipFill>
          <a:blip r:embed="rId3">
            <a:lum/>
            <a:alphaModFix/>
          </a:blip>
          <a:srcRect/>
          <a:stretch>
            <a:fillRect/>
          </a:stretch>
        </p:blipFill>
        <p:spPr>
          <a:xfrm>
            <a:off x="1275840" y="1708560"/>
            <a:ext cx="7319520" cy="51498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name="page80">
    <p:spTree>
      <p:nvGrpSpPr>
        <p:cNvPr id="1" name=""/>
        <p:cNvGrpSpPr/>
        <p:nvPr/>
      </p:nvGrpSpPr>
      <p:grpSpPr>
        <a:xfrm>
          <a:off x="0" y="0"/>
          <a:ext cx="0" cy="0"/>
          <a:chOff x="0" y="0"/>
          <a:chExt cx="0" cy="0"/>
        </a:xfrm>
      </p:grpSpPr>
      <p:sp>
        <p:nvSpPr>
          <p:cNvPr id="4" name="3 Título"/>
          <p:cNvSpPr txBox="1">
            <a:spLocks noGrp="1"/>
          </p:cNvSpPr>
          <p:nvPr>
            <p:ph type="title" idx="4294967295"/>
          </p:nvPr>
        </p:nvSpPr>
        <p:spPr>
          <a:xfrm>
            <a:off x="800100" y="12700"/>
            <a:ext cx="9280525" cy="1366838"/>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sz="4800" dirty="0"/>
              <a:t>Y hay una abierta, por aceptar</a:t>
            </a:r>
          </a:p>
        </p:txBody>
      </p:sp>
      <p:pic>
        <p:nvPicPr>
          <p:cNvPr id="3" name=""/>
          <p:cNvPicPr>
            <a:picLocks noChangeAspect="1"/>
          </p:cNvPicPr>
          <p:nvPr/>
        </p:nvPicPr>
        <p:blipFill>
          <a:blip r:embed="rId3">
            <a:lum/>
            <a:alphaModFix/>
          </a:blip>
          <a:srcRect/>
          <a:stretch>
            <a:fillRect/>
          </a:stretch>
        </p:blipFill>
        <p:spPr>
          <a:xfrm>
            <a:off x="1371599" y="2651760"/>
            <a:ext cx="7023960" cy="4582799"/>
          </a:xfrm>
          <a:prstGeom prst="rect">
            <a:avLst/>
          </a:prstGeom>
          <a:noFill/>
          <a:ln>
            <a:noFill/>
          </a:ln>
        </p:spPr>
      </p:pic>
      <p:sp>
        <p:nvSpPr>
          <p:cNvPr id="5" name="4 Conector recto"/>
          <p:cNvSpPr/>
          <p:nvPr/>
        </p:nvSpPr>
        <p:spPr>
          <a:xfrm flipH="1">
            <a:off x="2743199" y="1280159"/>
            <a:ext cx="1554481" cy="3657601"/>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s-ES" sz="1800" b="0" i="0" u="none" strike="noStrike" kern="1200" cap="none">
              <a:ln>
                <a:noFill/>
              </a:ln>
              <a:latin typeface="Liberation Sans" pitchFamily="18"/>
              <a:ea typeface="Droid Sans Fallback" pitchFamily="2"/>
              <a:cs typeface="FreeSans" pitchFamily="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name="page81">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179388"/>
            <a:ext cx="8101013" cy="110490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sz="4800" dirty="0"/>
              <a:t>Vemos la petición del usuario</a:t>
            </a:r>
          </a:p>
        </p:txBody>
      </p:sp>
      <p:pic>
        <p:nvPicPr>
          <p:cNvPr id="4" name=""/>
          <p:cNvPicPr>
            <a:picLocks noChangeAspect="1"/>
          </p:cNvPicPr>
          <p:nvPr/>
        </p:nvPicPr>
        <p:blipFill>
          <a:blip r:embed="rId3">
            <a:lum/>
            <a:alphaModFix/>
          </a:blip>
          <a:srcRect/>
          <a:stretch>
            <a:fillRect/>
          </a:stretch>
        </p:blipFill>
        <p:spPr>
          <a:xfrm>
            <a:off x="1188719" y="1673999"/>
            <a:ext cx="7886520" cy="5886000"/>
          </a:xfrm>
          <a:prstGeom prst="rect">
            <a:avLst/>
          </a:prstGeom>
          <a:noFill/>
          <a:ln>
            <a:noFill/>
          </a:ln>
        </p:spPr>
      </p:pic>
      <p:sp>
        <p:nvSpPr>
          <p:cNvPr id="5" name="4 Conector recto"/>
          <p:cNvSpPr/>
          <p:nvPr/>
        </p:nvSpPr>
        <p:spPr>
          <a:xfrm flipH="1">
            <a:off x="3474720" y="1392120"/>
            <a:ext cx="91440" cy="1625400"/>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s-ES" sz="1800" b="0" i="0" u="none" strike="noStrike" kern="1200" cap="none">
              <a:ln>
                <a:noFill/>
              </a:ln>
              <a:latin typeface="Liberation Sans" pitchFamily="18"/>
              <a:ea typeface="Droid Sans Fallback" pitchFamily="2"/>
              <a:cs typeface="FreeSans" pitchFamily="2"/>
            </a:endParaRPr>
          </a:p>
        </p:txBody>
      </p:sp>
      <p:sp>
        <p:nvSpPr>
          <p:cNvPr id="6" name="5 Conector recto"/>
          <p:cNvSpPr/>
          <p:nvPr/>
        </p:nvSpPr>
        <p:spPr>
          <a:xfrm flipH="1">
            <a:off x="3749040" y="1463039"/>
            <a:ext cx="182880" cy="5577841"/>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s-ES" sz="1800" b="0" i="0" u="none" strike="noStrike" kern="1200" cap="none">
              <a:ln>
                <a:noFill/>
              </a:ln>
              <a:latin typeface="Liberation Sans" pitchFamily="18"/>
              <a:ea typeface="Droid Sans Fallback" pitchFamily="2"/>
              <a:cs typeface="FreeSans" pitchFamily="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name="page82">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La aceptamos y se guarda</a:t>
            </a:r>
          </a:p>
        </p:txBody>
      </p:sp>
      <p:pic>
        <p:nvPicPr>
          <p:cNvPr id="4" name=""/>
          <p:cNvPicPr>
            <a:picLocks noChangeAspect="1"/>
          </p:cNvPicPr>
          <p:nvPr/>
        </p:nvPicPr>
        <p:blipFill>
          <a:blip r:embed="rId3">
            <a:lum/>
            <a:alphaModFix/>
          </a:blip>
          <a:srcRect/>
          <a:stretch>
            <a:fillRect/>
          </a:stretch>
        </p:blipFill>
        <p:spPr>
          <a:xfrm>
            <a:off x="914400" y="1724400"/>
            <a:ext cx="7936199" cy="58356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name="page83">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Y lo vemos...</a:t>
            </a:r>
          </a:p>
        </p:txBody>
      </p:sp>
      <p:pic>
        <p:nvPicPr>
          <p:cNvPr id="4" name=""/>
          <p:cNvPicPr>
            <a:picLocks noChangeAspect="1"/>
          </p:cNvPicPr>
          <p:nvPr/>
        </p:nvPicPr>
        <p:blipFill>
          <a:blip r:embed="rId3">
            <a:lum/>
            <a:alphaModFix/>
          </a:blip>
          <a:srcRect/>
          <a:stretch>
            <a:fillRect/>
          </a:stretch>
        </p:blipFill>
        <p:spPr>
          <a:xfrm>
            <a:off x="1097280" y="2756880"/>
            <a:ext cx="7494120" cy="4297680"/>
          </a:xfrm>
          <a:prstGeom prst="rect">
            <a:avLst/>
          </a:prstGeom>
          <a:noFill/>
          <a:ln>
            <a:noFill/>
          </a:ln>
        </p:spPr>
      </p:pic>
      <p:sp>
        <p:nvSpPr>
          <p:cNvPr id="5" name="4 Conector recto"/>
          <p:cNvSpPr/>
          <p:nvPr/>
        </p:nvSpPr>
        <p:spPr>
          <a:xfrm flipH="1">
            <a:off x="2926079" y="1392120"/>
            <a:ext cx="1188721" cy="4642920"/>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s-ES" sz="1800" b="0" i="0" u="none" strike="noStrike" kern="1200" cap="none">
              <a:ln>
                <a:noFill/>
              </a:ln>
              <a:latin typeface="Liberation Sans" pitchFamily="18"/>
              <a:ea typeface="Droid Sans Fallback" pitchFamily="2"/>
              <a:cs typeface="FreeSans" pitchFamily="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name="page84">
    <p:spTree>
      <p:nvGrpSpPr>
        <p:cNvPr id="1" name=""/>
        <p:cNvGrpSpPr/>
        <p:nvPr/>
      </p:nvGrpSpPr>
      <p:grpSpPr>
        <a:xfrm>
          <a:off x="0" y="0"/>
          <a:ext cx="0" cy="0"/>
          <a:chOff x="0" y="0"/>
          <a:chExt cx="0" cy="0"/>
        </a:xfrm>
      </p:grpSpPr>
      <p:pic>
        <p:nvPicPr>
          <p:cNvPr id="2" name=""/>
          <p:cNvPicPr>
            <a:picLocks noChangeAspect="1"/>
          </p:cNvPicPr>
          <p:nvPr/>
        </p:nvPicPr>
        <p:blipFill>
          <a:blip r:embed="rId3">
            <a:lum/>
            <a:alphaModFix/>
          </a:blip>
          <a:srcRect/>
          <a:stretch>
            <a:fillRect/>
          </a:stretch>
        </p:blipFill>
        <p:spPr>
          <a:xfrm>
            <a:off x="9720" y="2288519"/>
            <a:ext cx="10079640" cy="5286240"/>
          </a:xfrm>
          <a:prstGeom prst="rect">
            <a:avLst/>
          </a:prstGeom>
          <a:noFill/>
          <a:ln>
            <a:noFill/>
          </a:ln>
        </p:spPr>
      </p:pic>
      <p:sp>
        <p:nvSpPr>
          <p:cNvPr id="3" name="2 Título"/>
          <p:cNvSpPr txBox="1">
            <a:spLocks noGrp="1"/>
          </p:cNvSpPr>
          <p:nvPr>
            <p:ph type="title" idx="4294967295"/>
          </p:nvPr>
        </p:nvSpPr>
        <p:spPr>
          <a:xfrm>
            <a:off x="0" y="288925"/>
            <a:ext cx="8101013" cy="1103313"/>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un cursillo… (hay +)</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name="page85">
    <p:spTree>
      <p:nvGrpSpPr>
        <p:cNvPr id="1" name=""/>
        <p:cNvGrpSpPr/>
        <p:nvPr/>
      </p:nvGrpSpPr>
      <p:grpSpPr>
        <a:xfrm>
          <a:off x="0" y="0"/>
          <a:ext cx="0" cy="0"/>
          <a:chOff x="0" y="0"/>
          <a:chExt cx="0" cy="0"/>
        </a:xfrm>
      </p:grpSpPr>
      <p:sp>
        <p:nvSpPr>
          <p:cNvPr id="2" name="1 Título"/>
          <p:cNvSpPr txBox="1">
            <a:spLocks noGrp="1"/>
          </p:cNvSpPr>
          <p:nvPr>
            <p:ph type="title" idx="4294967295"/>
          </p:nvPr>
        </p:nvSpPr>
        <p:spPr>
          <a:xfrm>
            <a:off x="0" y="287338"/>
            <a:ext cx="9072563" cy="865187"/>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dirty="0"/>
              <a:t>Links</a:t>
            </a:r>
          </a:p>
        </p:txBody>
      </p:sp>
      <p:sp>
        <p:nvSpPr>
          <p:cNvPr id="3" name="2 Subtítulo"/>
          <p:cNvSpPr txBox="1">
            <a:spLocks noGrp="1"/>
          </p:cNvSpPr>
          <p:nvPr>
            <p:ph type="subTitle" idx="4294967295"/>
          </p:nvPr>
        </p:nvSpPr>
        <p:spPr>
          <a:xfrm>
            <a:off x="0" y="1336819"/>
            <a:ext cx="9072563" cy="5359115"/>
          </a:xfrm>
        </p:spPr>
        <p:txBody>
          <a:bodyPr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ctr">
              <a:spcAft>
                <a:spcPts val="720"/>
              </a:spcAft>
            </a:pPr>
            <a:r>
              <a:rPr lang="es-ES" sz="3200" dirty="0"/>
              <a:t> </a:t>
            </a:r>
            <a:r>
              <a:rPr lang="es-ES" sz="3200" dirty="0">
                <a:hlinkClick r:id="rId3"/>
              </a:rPr>
              <a:t>Página </a:t>
            </a:r>
            <a:r>
              <a:rPr lang="es-ES" sz="3200" dirty="0" smtClean="0">
                <a:hlinkClick r:id="rId3"/>
              </a:rPr>
              <a:t>oficial</a:t>
            </a:r>
            <a:endParaRPr lang="es-ES" sz="3200" dirty="0" smtClean="0"/>
          </a:p>
          <a:p>
            <a:pPr marL="0" lvl="0" indent="0" algn="ctr">
              <a:spcAft>
                <a:spcPts val="720"/>
              </a:spcAft>
            </a:pPr>
            <a:r>
              <a:rPr lang="es-ES" sz="3200" dirty="0" smtClean="0">
                <a:hlinkClick r:id="rId4"/>
              </a:rPr>
              <a:t>Set </a:t>
            </a:r>
            <a:r>
              <a:rPr lang="es-ES" sz="3200" dirty="0">
                <a:hlinkClick r:id="rId4"/>
              </a:rPr>
              <a:t>up </a:t>
            </a:r>
            <a:r>
              <a:rPr lang="es-ES" sz="3200" dirty="0" err="1">
                <a:hlinkClick r:id="rId4"/>
              </a:rPr>
              <a:t>git</a:t>
            </a:r>
            <a:r>
              <a:rPr lang="es-ES" sz="3200" dirty="0">
                <a:hlinkClick r:id="rId4"/>
              </a:rPr>
              <a:t> (</a:t>
            </a:r>
            <a:r>
              <a:rPr lang="es-ES" sz="3200" dirty="0" err="1">
                <a:hlinkClick r:id="rId4"/>
              </a:rPr>
              <a:t>github</a:t>
            </a:r>
            <a:r>
              <a:rPr lang="es-ES" sz="3200" dirty="0">
                <a:hlinkClick r:id="rId4"/>
              </a:rPr>
              <a:t>)</a:t>
            </a:r>
          </a:p>
          <a:p>
            <a:pPr marL="0" lvl="0" indent="0" algn="ctr">
              <a:spcAft>
                <a:spcPts val="720"/>
              </a:spcAft>
            </a:pPr>
            <a:r>
              <a:rPr lang="es-ES" sz="3200" dirty="0"/>
              <a:t> </a:t>
            </a:r>
            <a:r>
              <a:rPr lang="es-ES" sz="3200" dirty="0" err="1">
                <a:hlinkClick r:id="rId5"/>
              </a:rPr>
              <a:t>Understanding</a:t>
            </a:r>
            <a:r>
              <a:rPr lang="es-ES" sz="3200" dirty="0">
                <a:hlinkClick r:id="rId5"/>
              </a:rPr>
              <a:t> </a:t>
            </a:r>
            <a:r>
              <a:rPr lang="es-ES" sz="3200" dirty="0" err="1">
                <a:hlinkClick r:id="rId5"/>
              </a:rPr>
              <a:t>git</a:t>
            </a:r>
            <a:endParaRPr lang="es-ES" sz="3200" dirty="0">
              <a:hlinkClick r:id="rId5"/>
            </a:endParaRPr>
          </a:p>
          <a:p>
            <a:pPr marL="0" lvl="0" indent="0" algn="ctr">
              <a:spcAft>
                <a:spcPts val="720"/>
              </a:spcAft>
            </a:pPr>
            <a:r>
              <a:rPr lang="es-ES" sz="3200" dirty="0" err="1">
                <a:hlinkClick r:id="rId6"/>
              </a:rPr>
              <a:t>Understanding</a:t>
            </a:r>
            <a:r>
              <a:rPr lang="es-ES" sz="3200" dirty="0">
                <a:hlinkClick r:id="rId6"/>
              </a:rPr>
              <a:t> </a:t>
            </a:r>
            <a:r>
              <a:rPr lang="es-ES" sz="3200" dirty="0" err="1">
                <a:hlinkClick r:id="rId6"/>
              </a:rPr>
              <a:t>git</a:t>
            </a:r>
            <a:r>
              <a:rPr lang="es-ES" sz="3200" dirty="0">
                <a:hlinkClick r:id="rId6"/>
              </a:rPr>
              <a:t>(2)</a:t>
            </a:r>
          </a:p>
          <a:p>
            <a:pPr marL="0" lvl="0" indent="0" algn="ctr">
              <a:spcAft>
                <a:spcPts val="720"/>
              </a:spcAft>
            </a:pPr>
            <a:r>
              <a:rPr lang="es-ES" sz="3200" dirty="0" err="1">
                <a:hlinkClick r:id="rId7"/>
              </a:rPr>
              <a:t>Git</a:t>
            </a:r>
            <a:r>
              <a:rPr lang="es-ES" sz="3200" dirty="0">
                <a:hlinkClick r:id="rId7"/>
              </a:rPr>
              <a:t>, guía sencilla</a:t>
            </a:r>
          </a:p>
          <a:p>
            <a:pPr marL="0" lvl="0" indent="0" algn="ctr">
              <a:spcAft>
                <a:spcPts val="720"/>
              </a:spcAft>
            </a:pPr>
            <a:r>
              <a:rPr lang="es-ES" sz="3200" dirty="0">
                <a:hlinkClick r:id="rId8"/>
              </a:rPr>
              <a:t>Tutorial de </a:t>
            </a:r>
            <a:r>
              <a:rPr lang="es-ES" sz="3200" dirty="0" err="1">
                <a:hlinkClick r:id="rId8"/>
              </a:rPr>
              <a:t>git</a:t>
            </a:r>
            <a:endParaRPr lang="es-ES" sz="3200" dirty="0">
              <a:hlinkClick r:id="rId8"/>
            </a:endParaRPr>
          </a:p>
          <a:p>
            <a:pPr marL="0" lvl="0" indent="0" algn="ctr">
              <a:spcAft>
                <a:spcPts val="720"/>
              </a:spcAft>
            </a:pPr>
            <a:r>
              <a:rPr lang="es-ES" sz="3200" dirty="0" err="1">
                <a:hlinkClick r:id="rId9"/>
              </a:rPr>
              <a:t>Git</a:t>
            </a:r>
            <a:r>
              <a:rPr lang="es-ES" sz="3200" dirty="0">
                <a:hlinkClick r:id="rId9"/>
              </a:rPr>
              <a:t> </a:t>
            </a:r>
            <a:r>
              <a:rPr lang="es-ES" sz="3200" dirty="0" err="1">
                <a:hlinkClick r:id="rId9"/>
              </a:rPr>
              <a:t>courses</a:t>
            </a:r>
            <a:r>
              <a:rPr lang="es-ES" sz="3200" dirty="0">
                <a:hlinkClick r:id="rId9"/>
              </a:rPr>
              <a:t> (</a:t>
            </a:r>
            <a:r>
              <a:rPr lang="es-ES" sz="3200" dirty="0" err="1">
                <a:hlinkClick r:id="rId9"/>
              </a:rPr>
              <a:t>codeschool</a:t>
            </a:r>
            <a:r>
              <a:rPr lang="es-ES" sz="3200" dirty="0">
                <a:hlinkClick r:id="rId9"/>
              </a:rPr>
              <a:t>)</a:t>
            </a:r>
          </a:p>
          <a:p>
            <a:pPr marL="0" lvl="0" indent="0" algn="ctr">
              <a:spcAft>
                <a:spcPts val="720"/>
              </a:spcAft>
            </a:pPr>
            <a:r>
              <a:rPr lang="es-ES" sz="3200" dirty="0"/>
              <a:t> </a:t>
            </a:r>
            <a:r>
              <a:rPr lang="es-ES" sz="3200" dirty="0" err="1" smtClean="0">
                <a:hlinkClick r:id="rId10"/>
              </a:rPr>
              <a:t>Bitbucket</a:t>
            </a:r>
            <a:endParaRPr lang="es-ES" sz="3200" dirty="0">
              <a:hlinkClick r:id="rId1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1 Subtítulo"/>
          <p:cNvSpPr txBox="1">
            <a:spLocks noGrp="1"/>
          </p:cNvSpPr>
          <p:nvPr>
            <p:ph type="subTitle" idx="4294967295"/>
          </p:nvPr>
        </p:nvSpPr>
        <p:spPr>
          <a:xfrm>
            <a:off x="431800" y="1547589"/>
            <a:ext cx="9188450" cy="5118100"/>
          </a:xfrm>
        </p:spPr>
        <p:txBody>
          <a:bodyPr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algn="just">
              <a:spcBef>
                <a:spcPts val="720"/>
              </a:spcBef>
              <a:spcAft>
                <a:spcPts val="0"/>
              </a:spcAft>
              <a:buNone/>
            </a:pPr>
            <a:r>
              <a:rPr lang="es-ES" sz="3200" dirty="0"/>
              <a:t>Esto crea un nuevo subdirectorio llamado .</a:t>
            </a:r>
            <a:r>
              <a:rPr lang="es-ES" sz="3200" dirty="0" err="1"/>
              <a:t>git</a:t>
            </a:r>
            <a:r>
              <a:rPr lang="es-ES" sz="3200" dirty="0"/>
              <a:t> que contiene todos los archivos necesarios del repositorio - un esqueleto de un repositorio </a:t>
            </a:r>
            <a:r>
              <a:rPr lang="es-ES" sz="3200" dirty="0" err="1"/>
              <a:t>Git</a:t>
            </a:r>
            <a:r>
              <a:rPr lang="es-ES" sz="3200" dirty="0"/>
              <a:t>. Todavía no hay nada en el proyecto que ponemos bajo seguimiento.</a:t>
            </a:r>
          </a:p>
        </p:txBody>
      </p:sp>
      <p:sp>
        <p:nvSpPr>
          <p:cNvPr id="3" name="2 Título"/>
          <p:cNvSpPr txBox="1">
            <a:spLocks noGrp="1"/>
          </p:cNvSpPr>
          <p:nvPr>
            <p:ph type="title" idx="4294967295"/>
          </p:nvPr>
        </p:nvSpPr>
        <p:spPr>
          <a:xfrm>
            <a:off x="0" y="288925"/>
            <a:ext cx="8101013" cy="1103313"/>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s-ES"/>
              <a:t>git init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_rels/them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int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artoné">
  <a:themeElements>
    <a:clrScheme name="Cartoné">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Cartoné">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artoné">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622</TotalTime>
  <Words>1700</Words>
  <Application>Microsoft Office PowerPoint</Application>
  <PresentationFormat>Presentación en pantalla (4:3)</PresentationFormat>
  <Paragraphs>172</Paragraphs>
  <Slides>85</Slides>
  <Notes>85</Notes>
  <HiddenSlides>0</HiddenSlides>
  <MMClips>0</MMClips>
  <ScaleCrop>false</ScaleCrop>
  <HeadingPairs>
    <vt:vector size="4" baseType="variant">
      <vt:variant>
        <vt:lpstr>Tema</vt:lpstr>
      </vt:variant>
      <vt:variant>
        <vt:i4>3</vt:i4>
      </vt:variant>
      <vt:variant>
        <vt:lpstr>Títulos de diapositiva</vt:lpstr>
      </vt:variant>
      <vt:variant>
        <vt:i4>85</vt:i4>
      </vt:variant>
    </vt:vector>
  </HeadingPairs>
  <TitlesOfParts>
    <vt:vector size="88" baseType="lpstr">
      <vt:lpstr>Default</vt:lpstr>
      <vt:lpstr>Vintage</vt:lpstr>
      <vt:lpstr>Cartoné</vt:lpstr>
      <vt:lpstr>GIT</vt:lpstr>
      <vt:lpstr>git - ?¿ (1)</vt:lpstr>
      <vt:lpstr>git - ?¿ (2)</vt:lpstr>
      <vt:lpstr>difs. con otros SCV (1)</vt:lpstr>
      <vt:lpstr>difs. con otros SCV (2)</vt:lpstr>
      <vt:lpstr>primero descargar e instalar</vt:lpstr>
      <vt:lpstr>creamos carpeta de proyecto</vt:lpstr>
      <vt:lpstr>a la consola...</vt:lpstr>
      <vt:lpstr>git init</vt:lpstr>
      <vt:lpstr>git init</vt:lpstr>
      <vt:lpstr>creamos un fichero...</vt:lpstr>
      <vt:lpstr>creamos un fichero...</vt:lpstr>
      <vt:lpstr>git add</vt:lpstr>
      <vt:lpstr>Presentación de PowerPoint</vt:lpstr>
      <vt:lpstr>git status</vt:lpstr>
      <vt:lpstr>git status</vt:lpstr>
      <vt:lpstr>git commit -m “mensaje”</vt:lpstr>
      <vt:lpstr>commit</vt:lpstr>
      <vt:lpstr>git status</vt:lpstr>
      <vt:lpstr>add + commit</vt:lpstr>
      <vt:lpstr>.gitignore</vt:lpstr>
      <vt:lpstr>.gitignore</vt:lpstr>
      <vt:lpstr>editando .gitignore</vt:lpstr>
      <vt:lpstr>añadiendo .gitignore...</vt:lpstr>
      <vt:lpstr>modificaciones (1) - diff</vt:lpstr>
      <vt:lpstr>modificaciones (2) - diff</vt:lpstr>
      <vt:lpstr>git diff</vt:lpstr>
      <vt:lpstr>git add .</vt:lpstr>
      <vt:lpstr>teniendo .gitignore...</vt:lpstr>
      <vt:lpstr>añadimos otro fichero...</vt:lpstr>
      <vt:lpstr>otro add y un commit</vt:lpstr>
      <vt:lpstr>y ahora lo subimos a github...</vt:lpstr>
      <vt:lpstr>creamos un repositorio</vt:lpstr>
      <vt:lpstr>git remote add origin</vt:lpstr>
      <vt:lpstr>git remote add origin</vt:lpstr>
      <vt:lpstr>git push -u origin master</vt:lpstr>
      <vt:lpstr>vamos al repositorio...</vt:lpstr>
      <vt:lpstr>y vemos los ficheros subidos...</vt:lpstr>
      <vt:lpstr>git clone &lt;.git&gt;</vt:lpstr>
      <vt:lpstr>Branches</vt:lpstr>
      <vt:lpstr>git checkout -b nuevaRama</vt:lpstr>
      <vt:lpstr>git branch</vt:lpstr>
      <vt:lpstr>Branch, ejemplo</vt:lpstr>
      <vt:lpstr>Branch, ejemplo</vt:lpstr>
      <vt:lpstr>Branch, ejemplo</vt:lpstr>
      <vt:lpstr>git branch -d nombreRama</vt:lpstr>
      <vt:lpstr>git branch -D nombreRama</vt:lpstr>
      <vt:lpstr>Ejemplo para volver a una versión anterior con → git reset –hard numDeCommit</vt:lpstr>
      <vt:lpstr>Para subir a un repo remoto</vt:lpstr>
      <vt:lpstr>y para subir a remoto...</vt:lpstr>
      <vt:lpstr>git push origin &lt;branch&gt;</vt:lpstr>
      <vt:lpstr>y vemos que se ha subido...</vt:lpstr>
      <vt:lpstr>git push origin :&lt;branch&gt;</vt:lpstr>
      <vt:lpstr>git push &lt;origin&gt; &lt;master&gt;</vt:lpstr>
      <vt:lpstr>git merge &lt;branch&gt;</vt:lpstr>
      <vt:lpstr>git merge en acción</vt:lpstr>
      <vt:lpstr>y subimos el cambio</vt:lpstr>
      <vt:lpstr>git remote add</vt:lpstr>
      <vt:lpstr>git remote -v</vt:lpstr>
      <vt:lpstr>git remote show &lt;repo&gt;</vt:lpstr>
      <vt:lpstr>git remote rename nom_orig nom_dest</vt:lpstr>
      <vt:lpstr>git remote add y remove</vt:lpstr>
      <vt:lpstr>git fetch &lt;remote&gt;</vt:lpstr>
      <vt:lpstr>Ejemplo de fetch</vt:lpstr>
      <vt:lpstr>Ejemplo de fetch</vt:lpstr>
      <vt:lpstr>Forks</vt:lpstr>
      <vt:lpstr>Haciendo un fork...</vt:lpstr>
      <vt:lpstr>Pero quieres estar actualizado</vt:lpstr>
      <vt:lpstr>En github podemos usar compare</vt:lpstr>
      <vt:lpstr>Switching the base</vt:lpstr>
      <vt:lpstr>Create pull request (1)</vt:lpstr>
      <vt:lpstr>Create pull request (2)</vt:lpstr>
      <vt:lpstr>Create pull request (3)</vt:lpstr>
      <vt:lpstr>Create pull request (4)</vt:lpstr>
      <vt:lpstr>Queremos pedir que actualicen el nuevaRama original</vt:lpstr>
      <vt:lpstr>Compare &amp; pull request</vt:lpstr>
      <vt:lpstr>Create pull request</vt:lpstr>
      <vt:lpstr>Vemos el resultado de la petición</vt:lpstr>
      <vt:lpstr>Y vemos las pull requests</vt:lpstr>
      <vt:lpstr>Y hay una abierta, por aceptar</vt:lpstr>
      <vt:lpstr>Vemos la petición del usuario</vt:lpstr>
      <vt:lpstr>La aceptamos y se guarda</vt:lpstr>
      <vt:lpstr>Y lo vemos...</vt:lpstr>
      <vt:lpstr>un cursillo… (hay +)</vt:lpstr>
      <vt:lpstr>Links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dc:title>
  <cp:lastModifiedBy>j</cp:lastModifiedBy>
  <cp:revision>28</cp:revision>
  <dcterms:created xsi:type="dcterms:W3CDTF">2016-05-15T22:28:45Z</dcterms:created>
  <dcterms:modified xsi:type="dcterms:W3CDTF">2016-05-26T19:45:32Z</dcterms:modified>
</cp:coreProperties>
</file>